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0" r:id="rId2"/>
    <p:sldId id="282" r:id="rId3"/>
    <p:sldId id="284" r:id="rId4"/>
    <p:sldId id="283" r:id="rId5"/>
    <p:sldId id="266" r:id="rId6"/>
    <p:sldId id="267" r:id="rId7"/>
    <p:sldId id="257" r:id="rId8"/>
    <p:sldId id="258" r:id="rId9"/>
    <p:sldId id="259" r:id="rId10"/>
    <p:sldId id="260" r:id="rId11"/>
    <p:sldId id="264" r:id="rId12"/>
    <p:sldId id="265" r:id="rId13"/>
    <p:sldId id="275" r:id="rId14"/>
    <p:sldId id="269" r:id="rId15"/>
    <p:sldId id="270" r:id="rId16"/>
    <p:sldId id="276" r:id="rId17"/>
    <p:sldId id="278" r:id="rId18"/>
    <p:sldId id="277" r:id="rId19"/>
    <p:sldId id="261" r:id="rId20"/>
    <p:sldId id="262" r:id="rId21"/>
    <p:sldId id="263" r:id="rId22"/>
    <p:sldId id="279" r:id="rId23"/>
    <p:sldId id="268" r:id="rId24"/>
    <p:sldId id="271" r:id="rId25"/>
    <p:sldId id="285" r:id="rId26"/>
    <p:sldId id="274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59820C-C918-4134-B3BF-F9517BC3376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29EC3B-54ED-47EF-AA14-9749F1917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Познавательно – исследовательский проект</a:t>
            </a:r>
            <a:br>
              <a:rPr lang="ru-RU" dirty="0" smtClean="0"/>
            </a:br>
            <a:r>
              <a:rPr lang="ru-RU" sz="7300" b="1" i="1" dirty="0" smtClean="0">
                <a:solidFill>
                  <a:srgbClr val="7030A0"/>
                </a:solidFill>
                <a:cs typeface="Aharoni" pitchFamily="2" charset="-79"/>
              </a:rPr>
              <a:t>« Вода в природе »</a:t>
            </a:r>
            <a:endParaRPr lang="ru-RU" sz="7300" b="1" i="1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944816" cy="296934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    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Воспитатель:    </a:t>
            </a:r>
            <a:r>
              <a:rPr lang="ru-RU" b="1" dirty="0" smtClean="0">
                <a:solidFill>
                  <a:srgbClr val="0070C0"/>
                </a:solidFill>
              </a:rPr>
              <a:t>Морозова И.С.</a:t>
            </a: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                            Ребёнок:   Кузнецова Полина</a:t>
            </a: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Родитель: </a:t>
            </a:r>
            <a:r>
              <a:rPr lang="ru-RU" b="1" dirty="0" smtClean="0">
                <a:solidFill>
                  <a:srgbClr val="0070C0"/>
                </a:solidFill>
              </a:rPr>
              <a:t>Кузнецова А.А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l"/>
            <a:endParaRPr lang="ru-RU" b="1" dirty="0" smtClean="0">
              <a:solidFill>
                <a:srgbClr val="0070C0"/>
              </a:solidFill>
            </a:endParaRPr>
          </a:p>
          <a:p>
            <a:pPr algn="l"/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Москва</a:t>
            </a:r>
            <a:r>
              <a:rPr lang="ru-RU" b="1" smtClean="0">
                <a:solidFill>
                  <a:srgbClr val="7030A0"/>
                </a:solidFill>
              </a:rPr>
              <a:t>, </a:t>
            </a:r>
            <a:r>
              <a:rPr lang="ru-RU" b="1" smtClean="0">
                <a:solidFill>
                  <a:srgbClr val="7030A0"/>
                </a:solidFill>
              </a:rPr>
              <a:t>2016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l"/>
            <a:endParaRPr lang="ru-RU" b="1" dirty="0" smtClean="0">
              <a:solidFill>
                <a:srgbClr val="0070C0"/>
              </a:solidFill>
            </a:endParaRPr>
          </a:p>
          <a:p>
            <a:pPr algn="l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42859"/>
      </p:ext>
    </p:extLst>
  </p:cSld>
  <p:clrMapOvr>
    <a:masterClrMapping/>
  </p:clrMapOvr>
  <p:transition spd="slow" advTm="581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природные варианты воды тебе известны?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4019588" cy="352839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95" y="2564904"/>
            <a:ext cx="3798594" cy="3561259"/>
          </a:xfrm>
        </p:spPr>
      </p:pic>
    </p:spTree>
    <p:extLst>
      <p:ext uri="{BB962C8B-B14F-4D97-AF65-F5344CB8AC3E}">
        <p14:creationId xmlns="" xmlns:p14="http://schemas.microsoft.com/office/powerpoint/2010/main" val="936805306"/>
      </p:ext>
    </p:extLst>
  </p:cSld>
  <p:clrMapOvr>
    <a:masterClrMapping/>
  </p:clrMapOvr>
  <p:transition spd="slow" advTm="27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3581400"/>
            <a:ext cx="4104456" cy="251189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туче на небе скопилось много водяных капелек. Они соединились друг с другом и стали тяжелыми. Больше они не могут удерживаться на небе и падают вниз.  Идет дождь…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8722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как же получается дождь?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4392488" cy="3744416"/>
          </a:xfrm>
        </p:spPr>
      </p:pic>
    </p:spTree>
    <p:extLst>
      <p:ext uri="{BB962C8B-B14F-4D97-AF65-F5344CB8AC3E}">
        <p14:creationId xmlns="" xmlns:p14="http://schemas.microsoft.com/office/powerpoint/2010/main" val="195641759"/>
      </p:ext>
    </p:extLst>
  </p:cSld>
  <p:clrMapOvr>
    <a:masterClrMapping/>
  </p:clrMapOvr>
  <p:transition spd="slow" advTm="41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3212976"/>
            <a:ext cx="3672408" cy="2880320"/>
          </a:xfrm>
        </p:spPr>
        <p:txBody>
          <a:bodyPr>
            <a:normAutofit/>
          </a:bodyPr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Я знаю…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Можно взять кусочек ваты и намочить ее водой, как будто это туча. Капельки воды тяжелые и не могут удержаться, и падают на землю в виде дождика.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628800"/>
            <a:ext cx="3816424" cy="129614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 проверим как это бывает?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52" y="2204864"/>
            <a:ext cx="4766101" cy="3168351"/>
          </a:xfrm>
        </p:spPr>
      </p:pic>
      <p:sp>
        <p:nvSpPr>
          <p:cNvPr id="8" name="Прямоугольник 7"/>
          <p:cNvSpPr/>
          <p:nvPr/>
        </p:nvSpPr>
        <p:spPr>
          <a:xfrm>
            <a:off x="1835696" y="764704"/>
            <a:ext cx="504056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</p:txBody>
      </p:sp>
    </p:spTree>
    <p:extLst>
      <p:ext uri="{BB962C8B-B14F-4D97-AF65-F5344CB8AC3E}">
        <p14:creationId xmlns="" xmlns:p14="http://schemas.microsoft.com/office/powerpoint/2010/main" val="2184356960"/>
      </p:ext>
    </p:extLst>
  </p:cSld>
  <p:clrMapOvr>
    <a:masterClrMapping/>
  </p:clrMapOvr>
  <p:transition spd="slow" advTm="25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3068960"/>
            <a:ext cx="4104456" cy="33843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Действительно, после дождя на земле появляются лужи, которые потом испаряются, если жаркая погода или впитываются в почву.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лужи никогда не высыхают. В некоторых живут лягушки и другие животные. 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лесу лужи служат животным источником для питья.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куда исчезают лужи после дождя?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270152"/>
            <a:ext cx="3905250" cy="2927296"/>
          </a:xfrm>
        </p:spPr>
      </p:pic>
    </p:spTree>
    <p:extLst>
      <p:ext uri="{BB962C8B-B14F-4D97-AF65-F5344CB8AC3E}">
        <p14:creationId xmlns="" xmlns:p14="http://schemas.microsoft.com/office/powerpoint/2010/main" val="454988943"/>
      </p:ext>
    </p:extLst>
  </p:cSld>
  <p:clrMapOvr>
    <a:masterClrMapping/>
  </p:clrMapOvr>
  <p:transition spd="slow" advTm="137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Давай посмотрим на примере: нальем полный стакан воды, перельем воду в кастрюлю , поставим на плиту и нагреем…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72" y="2679700"/>
            <a:ext cx="2290105" cy="344646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01889"/>
            <a:ext cx="3822700" cy="3002084"/>
          </a:xfrm>
        </p:spPr>
      </p:pic>
    </p:spTree>
    <p:extLst>
      <p:ext uri="{BB962C8B-B14F-4D97-AF65-F5344CB8AC3E}">
        <p14:creationId xmlns="" xmlns:p14="http://schemas.microsoft.com/office/powerpoint/2010/main" val="3365538968"/>
      </p:ext>
    </p:extLst>
  </p:cSld>
  <p:clrMapOvr>
    <a:masterClrMapping/>
  </p:clrMapOvr>
  <p:transition spd="slow" advTm="29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вода закипит, из кастрюли пойдет пар. Снимем кастрюлю с огня и перельем обратно в стакан. Воды в стакане стало меньше, так как часть превратилось в пар и испарилась. Так и в природе, летом, когда тепло,  вода из лужи испаряется, а зимой, когда холодно замерзает.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32631"/>
            <a:ext cx="3822700" cy="25406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22" y="2679700"/>
            <a:ext cx="2290105" cy="3446463"/>
          </a:xfrm>
        </p:spPr>
      </p:pic>
    </p:spTree>
    <p:extLst>
      <p:ext uri="{BB962C8B-B14F-4D97-AF65-F5344CB8AC3E}">
        <p14:creationId xmlns="" xmlns:p14="http://schemas.microsoft.com/office/powerpoint/2010/main" val="578807286"/>
      </p:ext>
    </p:extLst>
  </p:cSld>
  <p:clrMapOvr>
    <a:masterClrMapping/>
  </p:clrMapOvr>
  <p:transition spd="slow" advTm="124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3140968"/>
            <a:ext cx="3568824" cy="3384376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Снег – это замерзшая вода. Снег состоит из множества снежинок. Снежинка – это мельчайший кристаллик льда. Каждая снежинка имеет свою неповторимую форму. Ветер наметает снежные сугробы. Снежное «одеяло» защищает корни растений от морозов. А весной  насыщает почву водой.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352800" cy="2088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снег, который мы видели в горах, это тоже вода?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680520" cy="3392016"/>
          </a:xfrm>
        </p:spPr>
      </p:pic>
    </p:spTree>
    <p:extLst>
      <p:ext uri="{BB962C8B-B14F-4D97-AF65-F5344CB8AC3E}">
        <p14:creationId xmlns="" xmlns:p14="http://schemas.microsoft.com/office/powerpoint/2010/main" val="4135980181"/>
      </p:ext>
    </p:extLst>
  </p:cSld>
  <p:clrMapOvr>
    <a:masterClrMapping/>
  </p:clrMapOvr>
  <p:transition spd="slow" advTm="149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2852936"/>
            <a:ext cx="3727648" cy="374441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Снег на крыше нагревается от солнца и тает. Вода стекает с края крыши и снова замерзает. Так получается сосулька. По форме сосульки напоминают морковку. При повышении температуры воздуха сосулька начинает таять и с нее стекают капельки воды. Это явление называется капель.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908720"/>
            <a:ext cx="3352800" cy="18002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как на крышах получаются сосульки и почему они не падают?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96" y="1772816"/>
            <a:ext cx="3558925" cy="4248472"/>
          </a:xfrm>
        </p:spPr>
      </p:pic>
    </p:spTree>
    <p:extLst>
      <p:ext uri="{BB962C8B-B14F-4D97-AF65-F5344CB8AC3E}">
        <p14:creationId xmlns="" xmlns:p14="http://schemas.microsoft.com/office/powerpoint/2010/main" val="2486706091"/>
      </p:ext>
    </p:extLst>
  </p:cSld>
  <p:clrMapOvr>
    <a:masterClrMapping/>
  </p:clrMapOvr>
  <p:transition spd="slow" advTm="1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5280000" cy="3960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ещё есть в природе такое явление как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град.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маленькие ледяные шарики. Капельки воды в облаке охлаждаются и замерзают. Они становятся тяжелыми и падают на землю. Град обычно выпадает в теплую погоду. Часто он сопровождается громом, молнией  и сильным ветром.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52121"/>
      </p:ext>
    </p:extLst>
  </p:cSld>
  <p:clrMapOvr>
    <a:masterClrMapping/>
  </p:clrMapOvr>
  <p:transition spd="slow" advTm="46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еще бывают такие природные явления:</a:t>
            </a:r>
            <a:endParaRPr lang="ru-RU" dirty="0"/>
          </a:p>
        </p:txBody>
      </p:sp>
      <p:pic>
        <p:nvPicPr>
          <p:cNvPr id="1028" name="Picture 4" descr="C:\Users\g.mal\Desktop\Новая папка\20151014_2009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51258"/>
            <a:ext cx="3521615" cy="4665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7019148"/>
      </p:ext>
    </p:extLst>
  </p:cSld>
  <p:clrMapOvr>
    <a:masterClrMapping/>
  </p:clrMapOvr>
  <p:transition spd="slow" advTm="37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36903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/>
              <a:t>Среди всех веществ, имеющихся на Земле, вода, благодаря своеобразию своих физических и химических свойств, занимает исключительное положение в природе и играет особую роль в жизни человека. Вода – единственное вещество, встречающееся в огромных количествах в естественных условиях во всех трех агрегатных состояниях: жидком, твердом и газообразном.</a:t>
            </a:r>
          </a:p>
          <a:p>
            <a:pPr algn="just"/>
            <a:r>
              <a:rPr lang="ru-RU" sz="1800" b="1" dirty="0" smtClean="0"/>
              <a:t>Основы правильного, бережного отношения к окружающему миру необходимо закладывать в дошкольном возрасте, так как именно этот возраст обладает большими возможностями и перспективами. Именно на этом этапе, на этапе дошкольного детства ребенок получает элементарные представления о природе, у него закладываются элементарные экологические представления. Но это происходит это только при условии, если взрослые сами обладают экологической культурой, понимают общие для людей экологические проблемы, сознательно к ним относятся и помогают маленькому человеку понять закономерности.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на море получается волна?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1152128"/>
          </a:xfrm>
        </p:spPr>
        <p:txBody>
          <a:bodyPr/>
          <a:lstStyle/>
          <a:p>
            <a:pPr algn="just"/>
            <a:r>
              <a:rPr lang="ru-RU" sz="2000" b="1" dirty="0" smtClean="0"/>
              <a:t>Волна – это водяной вал. Волны рождаются ветром.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508336"/>
            <a:ext cx="3819525" cy="2538491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122413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Ветер ударяет по воде. На месте удара вода опускается, а потом поднимается. И нам кажется, что волны бегут по воде.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920546" cy="2448272"/>
          </a:xfrm>
        </p:spPr>
      </p:pic>
    </p:spTree>
    <p:extLst>
      <p:ext uri="{BB962C8B-B14F-4D97-AF65-F5344CB8AC3E}">
        <p14:creationId xmlns="" xmlns:p14="http://schemas.microsoft.com/office/powerpoint/2010/main" val="2699561583"/>
      </p:ext>
    </p:extLst>
  </p:cSld>
  <p:clrMapOvr>
    <a:masterClrMapping/>
  </p:clrMapOvr>
  <p:transition spd="slow" advTm="16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536" y="3581400"/>
            <a:ext cx="3871664" cy="1905001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/>
              <a:t>Налей в тарелку воду и подуй на нее. Видишь, как вода начала качаться, подниматься и биться о край ? </a:t>
            </a:r>
          </a:p>
          <a:p>
            <a:pPr algn="just"/>
            <a:r>
              <a:rPr lang="ru-RU" sz="2000" b="1" i="1" dirty="0" smtClean="0"/>
              <a:t>Это ты сделала волны, совсем как ветер.</a:t>
            </a:r>
            <a:endParaRPr lang="ru-RU" sz="20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3352800" cy="144016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«ВОЛНА»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276872"/>
            <a:ext cx="4555173" cy="3028133"/>
          </a:xfrm>
        </p:spPr>
      </p:pic>
    </p:spTree>
    <p:extLst>
      <p:ext uri="{BB962C8B-B14F-4D97-AF65-F5344CB8AC3E}">
        <p14:creationId xmlns="" xmlns:p14="http://schemas.microsoft.com/office/powerpoint/2010/main" val="3689583191"/>
      </p:ext>
    </p:extLst>
  </p:cSld>
  <p:clrMapOvr>
    <a:masterClrMapping/>
  </p:clrMapOvr>
  <p:transition spd="slow" advTm="174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2636912"/>
            <a:ext cx="3871664" cy="34563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Водопад – это место, где река падает вниз.  Они образуются в местах, где потоки воды текут через края крутых обрывов, в горах или среди холмов. Водопад всегда шумит. Этот звук может быть похож на тихое журчание, а иногда на раскаты грома.</a:t>
            </a:r>
            <a:endParaRPr lang="ru-RU" sz="20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15212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водопады бывают только в горах?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4480000" cy="2520000"/>
          </a:xfrm>
        </p:spPr>
      </p:pic>
    </p:spTree>
    <p:extLst>
      <p:ext uri="{BB962C8B-B14F-4D97-AF65-F5344CB8AC3E}">
        <p14:creationId xmlns="" xmlns:p14="http://schemas.microsoft.com/office/powerpoint/2010/main" val="555223565"/>
      </p:ext>
    </p:extLst>
  </p:cSld>
  <p:clrMapOvr>
    <a:masterClrMapping/>
  </p:clrMapOvr>
  <p:transition spd="slow" advTm="107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564904"/>
            <a:ext cx="3799656" cy="38164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Туман – это множество мельчайших капелек воды. Это то же облако, но находится оно не в небе, а у поверхности земли. Иногда капельки воды смешиваются с дымом и пылью. Тогда туман становится густым и вокруг ничего не видно.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3352800" cy="13681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туман это тоже вода?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9"/>
            <a:ext cx="4406618" cy="3456384"/>
          </a:xfrm>
        </p:spPr>
      </p:pic>
    </p:spTree>
    <p:extLst>
      <p:ext uri="{BB962C8B-B14F-4D97-AF65-F5344CB8AC3E}">
        <p14:creationId xmlns="" xmlns:p14="http://schemas.microsoft.com/office/powerpoint/2010/main" val="720767386"/>
      </p:ext>
    </p:extLst>
  </p:cSld>
  <p:clrMapOvr>
    <a:masterClrMapping/>
  </p:clrMapOvr>
  <p:transition spd="slow" advTm="35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5280000" cy="396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Утром в теплую погоду,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траве можно увидеть капельки воды.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Это роса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Обычно роса появляется ночью или рано утром. Если пройти утром по траве, то можно намочить ноги. Ночью поверхность земли остывает, а воздух еще остается теплым. Мельчайшие частички воды, находящиеся в воздухе, касаются холодной травы и превращаются в капли.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763797"/>
      </p:ext>
    </p:extLst>
  </p:cSld>
  <p:clrMapOvr>
    <a:masterClrMapping/>
  </p:clrMapOvr>
  <p:transition spd="slow" advTm="55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поздней осенью наоборот: днем тепло и влажно, а ночью подмораживает и мельчайшие капельки воды за ночь превращаются в иней и изморозь.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_10-image2013_10esl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2980" y="2852936"/>
            <a:ext cx="3273227" cy="327322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v0525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82202" y="2863484"/>
            <a:ext cx="4350238" cy="3262679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00" y="2674938"/>
            <a:ext cx="6458235" cy="38504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Получается, что вода то испаряется и оказывается на небе, то опять падает на землю в виде различных осадков.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явление называется «Круговорот воды в природе». 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Выглядит это  так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водяной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пар, образовавшийся над поверхностью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воды,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переносится ветрами на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землю,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выпадает там в виде атмосферных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осадков, которые попадая на землю, стекают обратно в реки, моря и океаны.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860531"/>
      </p:ext>
    </p:extLst>
  </p:cSld>
  <p:clrMapOvr>
    <a:masterClrMapping/>
  </p:clrMapOvr>
  <p:transition spd="slow" advTm="188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66"/>
                </a:solidFill>
              </a:rPr>
              <a:t>Ребёнок овладел  несложными способами экспериментирования с водой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У ребёнка появились исследовательские умения, соответствующие возрасту (она стала задавать вопросы природоведческого характера, устанавливать причинно-следственные связи).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66"/>
                </a:solidFill>
              </a:rPr>
              <a:t>Повысилась воспитательная компетентность родителей в экологическом образовании дошкольника.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solidFill>
                  <a:srgbClr val="006600"/>
                </a:solidFill>
              </a:rPr>
              <a:t>Сформировалось бережное и экономное отношение к водным ресурсам.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Результат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Цель проекта:</a:t>
            </a: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smtClean="0"/>
              <a:t>Развивать познавательно – исследовательский  интерес  ребёнка</a:t>
            </a: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568952" cy="3240360"/>
          </a:xfrm>
        </p:spPr>
        <p:txBody>
          <a:bodyPr/>
          <a:lstStyle/>
          <a:p>
            <a:pPr lvl="1"/>
            <a:r>
              <a:rPr lang="ru-RU" sz="2800" b="1" i="1" dirty="0" smtClean="0">
                <a:solidFill>
                  <a:srgbClr val="FF0000"/>
                </a:solidFill>
              </a:rPr>
              <a:t>Задачи проекта:</a:t>
            </a:r>
          </a:p>
          <a:p>
            <a:pPr algn="just">
              <a:lnSpc>
                <a:spcPct val="200000"/>
              </a:lnSpc>
            </a:pPr>
            <a:r>
              <a:rPr lang="ru-RU" dirty="0" smtClean="0"/>
              <a:t> 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* Сформировать  знания о значении воды для всего живого на  Земле</a:t>
            </a:r>
          </a:p>
          <a:p>
            <a:pPr lvl="0" algn="just">
              <a:lnSpc>
                <a:spcPct val="20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* Развивать представления о свойствах и состояниях воды</a:t>
            </a:r>
          </a:p>
          <a:p>
            <a:pPr lvl="0" algn="just">
              <a:lnSpc>
                <a:spcPct val="20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* Развивать навыки элементарного экспериментирования</a:t>
            </a:r>
          </a:p>
          <a:p>
            <a:pPr lvl="0" algn="just">
              <a:lnSpc>
                <a:spcPct val="20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* Воспитывать бережное отношение к воде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Во время отпуска,  мы посетили  Красную поляну под   г. Сочи, где проходила  Олимпиада . Внизу у подножья горы моросил дождик, но когда, мы поднялись на подъёмнике на вершину горы, то увидели , что там идёт снег – дочь очень поразил этот факт, она не поняла, как такое может быть, ведь на дворе конец мая.  Таким образом, было принято решение о проведении ряда экспериментальных опытов с водой, что бы  расширить знания ребенка  о свойствах воды в природе 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проблемы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80" y="2674938"/>
            <a:ext cx="519317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 мне про явление, которое мы с тобой наблюдали в горах. Внизу горы шел дождь…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681188"/>
      </p:ext>
    </p:extLst>
  </p:cSld>
  <p:clrMapOvr>
    <a:masterClrMapping/>
  </p:clrMapOvr>
  <p:transition spd="slow" advTm="143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…а на вершине шел снег, почему?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Потому что на вершине горы холоднее, чем у подножья. С неба падает снег, так как воздух холодный. А спускаясь ниже, становится теплей, снежинки тают и превращаются в капельки воды, и внизу уже идет дождь.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81316"/>
            <a:ext cx="3822700" cy="20432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22" y="2679700"/>
            <a:ext cx="2290105" cy="3446463"/>
          </a:xfrm>
        </p:spPr>
      </p:pic>
    </p:spTree>
    <p:extLst>
      <p:ext uri="{BB962C8B-B14F-4D97-AF65-F5344CB8AC3E}">
        <p14:creationId xmlns="" xmlns:p14="http://schemas.microsoft.com/office/powerpoint/2010/main" val="2056978825"/>
      </p:ext>
    </p:extLst>
  </p:cSld>
  <p:clrMapOvr>
    <a:masterClrMapping/>
  </p:clrMapOvr>
  <p:transition spd="slow" advTm="21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3140968"/>
            <a:ext cx="4320480" cy="1905001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Вода и любое вещество,  которое может течь называется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жидкостью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Посмотри, как льется вода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из  кувшина.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484784"/>
            <a:ext cx="3352800" cy="125272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Что же такое вода?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75170"/>
            <a:ext cx="3141938" cy="4562142"/>
          </a:xfrm>
        </p:spPr>
      </p:pic>
    </p:spTree>
    <p:extLst>
      <p:ext uri="{BB962C8B-B14F-4D97-AF65-F5344CB8AC3E}">
        <p14:creationId xmlns="" xmlns:p14="http://schemas.microsoft.com/office/powerpoint/2010/main" val="1287292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0" advClick="0" advTm="956">
        <p:split orient="vert"/>
      </p:transition>
    </mc:Choice>
    <mc:Fallback>
      <p:transition spd="slow" advClick="0" advTm="95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3799656" cy="386104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 на 2/3 состоит из воды.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на Земле может существовать в трёх основных состояниях — жидком,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газообразном,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твёрдом и приобретать различные формы, которые могут одновременно соседствовать друг с другом: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водяной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 и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небе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морская    вода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     айсберги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ледники 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реки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поверхности нашей Земли.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052736"/>
            <a:ext cx="3352800" cy="129614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сколько воды на нашей планете?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4" y="2204865"/>
            <a:ext cx="4252579" cy="2826978"/>
          </a:xfrm>
        </p:spPr>
      </p:pic>
    </p:spTree>
    <p:extLst>
      <p:ext uri="{BB962C8B-B14F-4D97-AF65-F5344CB8AC3E}">
        <p14:creationId xmlns="" xmlns:p14="http://schemas.microsoft.com/office/powerpoint/2010/main" val="1362641434"/>
      </p:ext>
    </p:extLst>
  </p:cSld>
  <p:clrMapOvr>
    <a:masterClrMapping/>
  </p:clrMapOvr>
  <p:transition spd="slow" advTm="222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для чего мы пьём воду?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95" y="2679700"/>
            <a:ext cx="2220659" cy="3446463"/>
          </a:xfrm>
        </p:spPr>
      </p:pic>
      <p:sp>
        <p:nvSpPr>
          <p:cNvPr id="6" name="Текст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 трудно поверить, но и наше тело на две трети состоит из воды. И у большинства растений и животных – тоже. Так что вода жизненно необходима всем. Без воды все живое на нашей планете погибнет.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317629"/>
      </p:ext>
    </p:extLst>
  </p:cSld>
  <p:clrMapOvr>
    <a:masterClrMapping/>
  </p:clrMapOvr>
  <p:transition spd="slow" advTm="17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908</TotalTime>
  <Words>1015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Познавательно – исследовательский проект « Вода в природе »</vt:lpstr>
      <vt:lpstr>Актуальность</vt:lpstr>
      <vt:lpstr>Цель проекта:   Развивать познавательно – исследовательский  интерес  ребёнка</vt:lpstr>
      <vt:lpstr>Постановка проблемы</vt:lpstr>
      <vt:lpstr>Расскажи мне про явление, которое мы с тобой наблюдали в горах. Внизу горы шел дождь…</vt:lpstr>
      <vt:lpstr>…а на вершине шел снег, почему?  Потому что на вершине горы холоднее, чем у подножья. С неба падает снег, так как воздух холодный. А спускаясь ниже, становится теплей, снежинки тают и превращаются в капельки воды, и внизу уже идет дождь.</vt:lpstr>
      <vt:lpstr>Что же такое вода?</vt:lpstr>
      <vt:lpstr>А сколько воды на нашей планете?</vt:lpstr>
      <vt:lpstr>А для чего мы пьём воду?</vt:lpstr>
      <vt:lpstr>Какие природные варианты воды тебе известны?</vt:lpstr>
      <vt:lpstr>А как же получается дождь?</vt:lpstr>
      <vt:lpstr>Давай проверим как это бывает?</vt:lpstr>
      <vt:lpstr>А куда исчезают лужи после дождя?</vt:lpstr>
      <vt:lpstr>ОПЫТ Давай посмотрим на примере: нальем полный стакан воды, перельем воду в кастрюлю , поставим на плиту и нагреем…</vt:lpstr>
      <vt:lpstr>Когда вода закипит, из кастрюли пойдет пар. Снимем кастрюлю с огня и перельем обратно в стакан. Воды в стакане стало меньше, так как часть превратилось в пар и испарилась. Так и в природе, летом, когда тепло,  вода из лужи испаряется, а зимой, когда холодно замерзает.</vt:lpstr>
      <vt:lpstr>А снег, который мы видели в горах, это тоже вода?</vt:lpstr>
      <vt:lpstr>А как на крышах получаются сосульки и почему они не падают?</vt:lpstr>
      <vt:lpstr> А ещё есть в природе такое явление как  град. Это маленькие ледяные шарики. Капельки воды в облаке охлаждаются и замерзают. Они становятся тяжелыми и падают на землю. Град обычно выпадает в теплую погоду. Часто он сопровождается громом, молнией  и сильным ветром.</vt:lpstr>
      <vt:lpstr>А еще бывают такие природные явления:</vt:lpstr>
      <vt:lpstr>Как на море получается волна?</vt:lpstr>
      <vt:lpstr>Опыт «ВОЛНА»</vt:lpstr>
      <vt:lpstr>А водопады бывают только в горах?</vt:lpstr>
      <vt:lpstr>А туман это тоже вода?</vt:lpstr>
      <vt:lpstr>Утром в теплую погоду,  на траве можно увидеть капельки воды. Это роса. Обычно роса появляется ночью или рано утром. Если пройти утром по траве, то можно намочить ноги. Ночью поверхность земли остывает, а воздух еще остается теплым. Мельчайшие частички воды, находящиеся в воздухе, касаются холодной травы и превращаются в капли.</vt:lpstr>
      <vt:lpstr>А поздней осенью наоборот: днем тепло и влажно, а ночью подмораживает и мельчайшие капельки воды за ночь превращаются в иней и изморозь.</vt:lpstr>
      <vt:lpstr> Получается, что вода то испаряется и оказывается на небе, то опять падает на землю в виде различных осадков.  Это явление называется «Круговорот воды в природе».    Выглядит это  так: водяной пар, образовавшийся над поверхностью воды, переносится ветрами на землю, выпадает там в виде атмосферных осадков, которые попадая на землю, стекают обратно в реки, моря и океаны.</vt:lpstr>
      <vt:lpstr>Результат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</dc:title>
  <dc:creator>001</dc:creator>
  <cp:lastModifiedBy>Ирина</cp:lastModifiedBy>
  <cp:revision>65</cp:revision>
  <dcterms:created xsi:type="dcterms:W3CDTF">2015-10-10T20:49:53Z</dcterms:created>
  <dcterms:modified xsi:type="dcterms:W3CDTF">2017-03-12T11:28:28Z</dcterms:modified>
</cp:coreProperties>
</file>