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1" r:id="rId3"/>
    <p:sldId id="282" r:id="rId4"/>
    <p:sldId id="279" r:id="rId5"/>
    <p:sldId id="258" r:id="rId6"/>
    <p:sldId id="278" r:id="rId7"/>
    <p:sldId id="262" r:id="rId8"/>
    <p:sldId id="261" r:id="rId9"/>
    <p:sldId id="263" r:id="rId10"/>
    <p:sldId id="264" r:id="rId11"/>
    <p:sldId id="265" r:id="rId12"/>
    <p:sldId id="267" r:id="rId13"/>
    <p:sldId id="268" r:id="rId14"/>
    <p:sldId id="283" r:id="rId15"/>
    <p:sldId id="269" r:id="rId16"/>
    <p:sldId id="271" r:id="rId17"/>
    <p:sldId id="272" r:id="rId18"/>
    <p:sldId id="274" r:id="rId19"/>
    <p:sldId id="275" r:id="rId20"/>
    <p:sldId id="277" r:id="rId21"/>
    <p:sldId id="284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135B0-D1AB-4FD0-BF53-C51B3648867C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7474C-2C5A-47A8-B87F-D55F05237C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082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7474C-2C5A-47A8-B87F-D55F05237CA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7474C-2C5A-47A8-B87F-D55F05237CA7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1B8A-B5F8-498A-B4BF-78A96B97D742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B163-F5B0-41AE-8FD9-656EA7A17C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1B8A-B5F8-498A-B4BF-78A96B97D742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B163-F5B0-41AE-8FD9-656EA7A17C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1B8A-B5F8-498A-B4BF-78A96B97D742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B163-F5B0-41AE-8FD9-656EA7A17C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1B8A-B5F8-498A-B4BF-78A96B97D742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B163-F5B0-41AE-8FD9-656EA7A17C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1B8A-B5F8-498A-B4BF-78A96B97D742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B163-F5B0-41AE-8FD9-656EA7A17C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1B8A-B5F8-498A-B4BF-78A96B97D742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B163-F5B0-41AE-8FD9-656EA7A17C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1B8A-B5F8-498A-B4BF-78A96B97D742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B163-F5B0-41AE-8FD9-656EA7A17C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1B8A-B5F8-498A-B4BF-78A96B97D742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B163-F5B0-41AE-8FD9-656EA7A17C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1B8A-B5F8-498A-B4BF-78A96B97D742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B163-F5B0-41AE-8FD9-656EA7A17C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1B8A-B5F8-498A-B4BF-78A96B97D742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B163-F5B0-41AE-8FD9-656EA7A17C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1B8A-B5F8-498A-B4BF-78A96B97D742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B163-F5B0-41AE-8FD9-656EA7A17C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61B8A-B5F8-498A-B4BF-78A96B97D742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DB163-F5B0-41AE-8FD9-656EA7A17C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39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1988840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Мини-музей Авиации</a:t>
            </a:r>
            <a:r>
              <a:rPr lang="ru-RU" sz="4800" i="1" dirty="0" smtClean="0">
                <a:latin typeface="+mj-lt"/>
              </a:rPr>
              <a:t>.</a:t>
            </a:r>
            <a:endParaRPr lang="ru-RU" sz="4800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9952" y="4797152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 воспитатель первой категории</a:t>
            </a:r>
          </a:p>
          <a:p>
            <a:r>
              <a:rPr lang="ru-RU" dirty="0" smtClean="0"/>
              <a:t>Седова Светлана Николаевна</a:t>
            </a:r>
          </a:p>
          <a:p>
            <a:endParaRPr lang="ru-RU" dirty="0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-540568" y="291835"/>
            <a:ext cx="87299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   Детский сад №15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городского округа – город Камышин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84976" cy="49006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Музей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авиационной техники под открытым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небом.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K:\_DOC BAZA\ДетСАД 2013\ПРЕЗЕНТАЦИЯ АВИАЦИЯ\Экскурсия в Парк Победы\DSCN92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18608"/>
            <a:ext cx="3552031" cy="26589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K:\_DOC BAZA\ДетСАД 2013\ПРЕЗЕНТАЦИЯ АВИАЦИЯ\Экскурсия в Парк Победы\DSCN9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836712"/>
            <a:ext cx="3528392" cy="26399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K:\_DOC BAZA\ДетСАД 2013\ПРЕЗЕНТАЦИЯ АВИАЦИЯ\Экскурсия в Парк Победы\DSCN9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861048"/>
            <a:ext cx="3599530" cy="2691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K:\_DOC BAZA\ДетСАД 2013\ПРЕЗЕНТАЦИЯ АВИАЦИЯ\Экскурсия в Парк Победы\DSCN93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861048"/>
            <a:ext cx="3600567" cy="2701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60648"/>
            <a:ext cx="9073008" cy="432048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Фронтовой истребитель МИГ-29 и самолет перехватчик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СУ-7Б.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K:\_DOC BAZA\ДетСАД 2013\ПРЕЗЕНТАЦИЯ АВИАЦИЯ\Экскурсия в Парк Победы\DSCN9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594" y="1052735"/>
            <a:ext cx="3360341" cy="2520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K:\_DOC BAZA\ДетСАД 2013\ПРЕЗЕНТАЦИЯ АВИАЦИЯ\Экскурсия в Парк Победы\DSCN9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069960" y="3116971"/>
            <a:ext cx="8208912" cy="6158792"/>
          </a:xfrm>
          <a:prstGeom prst="rect">
            <a:avLst/>
          </a:prstGeom>
          <a:noFill/>
        </p:spPr>
      </p:pic>
      <p:pic>
        <p:nvPicPr>
          <p:cNvPr id="3076" name="Picture 4" descr="K:\_DOC BAZA\ДетСАД 2013\ПРЕЗЕНТАЦИЯ АВИАЦИЯ\Экскурсия в Парк Победы\DSCN93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926777"/>
            <a:ext cx="3456384" cy="2593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K:\_DOC BAZA\ДетСАД 2013\ПРЕЗЕНТАЦИЯ АВИАЦИЯ\Экскурсия в Парк Победы\DSCN93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968402"/>
            <a:ext cx="3578047" cy="2683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K:\_DOC BAZA\ДетСАД 2013\ПРЕЗЕНТАЦИЯ АВИАЦИЯ\Экскурсия в Парк Победы\DSCN93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901994"/>
            <a:ext cx="3690777" cy="2767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576064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Подвижная игра «Самолёты»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 descr="K:\_DOC BAZA\ДетСАД 2013\ПРЕЗЕНТАЦИЯ АВИАЦИЯ\Экскурсия в Парк Победы\DSCN93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3599691" cy="2693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K:\_DOC BAZA\ДетСАД 2013\ПРЕЗЕНТАЦИЯ АВИАЦИЯ\Экскурсия в Парк Победы\DSCN9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836712"/>
            <a:ext cx="3575538" cy="2682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K:\_DOC BAZA\ДетСАД 2013\ПРЕЗЕНТАЦИЯ АВИАЦИЯ\Экскурсия в Парк Победы\DSCN93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933056"/>
            <a:ext cx="3576440" cy="26826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 descr="K:\_DOC BAZA\ДетСАД 2013\ПРЕЗЕНТАЦИЯ АВИАЦИЯ\Экскурсия в Парк Победы\DSCN93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933056"/>
            <a:ext cx="3600161" cy="2697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764704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Обелиск павшим воинам в Великой Отечественной войне.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Аллея Героев.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K:\_DOC BAZA\ДетСАД 2013\ПРЕЗЕНТАЦИЯ АВИАЦИЯ\Экскурсия в Парк Победы\DSCN93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980612"/>
            <a:ext cx="3524091" cy="2643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K:\_DOC BAZA\ДетСАД 2013\ПРЕЗЕНТАЦИЯ АВИАЦИЯ\Экскурсия в Парк Победы\DSCN9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980728"/>
            <a:ext cx="3529072" cy="2646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 descr="K:\_DOC BAZA\ДетСАД 2013\ПРЕЗЕНТАЦИЯ АВИАЦИЯ\Экскурсия в Парк Победы\DSCN9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3952224"/>
            <a:ext cx="3574840" cy="2681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9" name="Picture 5" descr="K:\_DOC BAZA\ДетСАД 2013\ПРЕЗЕНТАЦИЯ АВИАЦИЯ\Экскурсия в Парк Победы\DSCN93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952508"/>
            <a:ext cx="3573421" cy="2689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616624" cy="576064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               Мини-экскурсии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наш </a:t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  мини-музей Авиации.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 descr="K:\_DOC BAZA\ДетСАД 2013\ПРЕЗЕНТАЦИЯ АВИАЦИЯ\Рисование самолёты\21052015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33598"/>
            <a:ext cx="4216009" cy="2367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K:\_DOC BAZA\ДетСАД 2013\ПРЕЗЕНТАЦИЯ АВИАЦИЯ\Конструирование из строительного материала07.12.2014\IMG_0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60648"/>
            <a:ext cx="2808563" cy="3744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K:\_DOC BAZA\ДетСАД 2013\ПРЕЗЕНТАЦИЯ АВИАЦИЯ\Конструирование из бумаги и бросового материала\190320151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293096"/>
            <a:ext cx="4105993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K:\_DOC BAZA\ДетСАД 2013\ПРЕЗЕНТАЦИЯ АВИАЦИЯ\Конструирование из строительного материала07.12.2014\IMG_02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861048"/>
            <a:ext cx="3672408" cy="27544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686800" cy="86409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3 этап – Закрепление полученных впечатлений 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в художественно-творческой деятельности.     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1" name="Picture 3" descr="K:\_DOC BAZA\ДетСАД 2013\ПРЕЗЕНТАЦИЯ АВИАЦИЯ\Рисование самолёты\21052015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268760"/>
            <a:ext cx="3977678" cy="2232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3" name="Picture 5" descr="K:\_DOC BAZA\ДетСАД 2013\ПРЕЗЕНТАЦИЯ АВИАЦИЯ\Рисование самолёты\21052015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149080"/>
            <a:ext cx="3947141" cy="2215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4" name="Picture 6" descr="K:\_DOC BAZA\ДетСАД 2013\ПРЕЗЕНТАЦИЯ АВИАЦИЯ\Рисование самолёты\21052015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277572"/>
            <a:ext cx="3961977" cy="2223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K:\_DOC BAZA\ДетСАД 2013\ПРЕЗЕНТАЦИЯ АВИАЦИЯ\Рисование самолёты\21052015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88640" y="-3411760"/>
            <a:ext cx="4182476" cy="2347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K:\_DOC BAZA\ДетСАД 2013\ПРЕЗЕНТАЦИЯ АВИАЦИЯ\Рисование самолёты\210520153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189490"/>
            <a:ext cx="3976144" cy="2231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83671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Рисование «Самолёты разные».</a:t>
            </a:r>
            <a:endParaRPr lang="ru-RU" sz="2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8" name="Picture 2" descr="K:\_DOC BAZA\ДетСАД 2013\ПРЕЗЕНТАЦИЯ АВИАЦИЯ\Рисование самолёты\21052015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9552"/>
            <a:ext cx="4140633" cy="2324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K:\_DOC BAZA\ДетСАД 2013\ПРЕЗЕНТАЦИЯ АВИАЦИЯ\Рисование самолёты\210520153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717032"/>
            <a:ext cx="4903055" cy="2751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K:\_DOC BAZA\ДетСАД 2013\ПРЕЗЕНТАЦИЯ АВИАЦИЯ\Рисование самолёты\21052015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80728"/>
            <a:ext cx="4146593" cy="2327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34605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Конструирование «Самолёт построим сами»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7" name="Picture 7" descr="K:\_DOC BAZA\ДетСАД 2013\ПРЕЗЕНТАЦИЯ АВИАЦИЯ\Конструирование из строительного материала07.12.2014\IMG_02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546" y="908720"/>
            <a:ext cx="3576397" cy="2682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K:\_DOC BAZA\ДетСАД 2013\ПРЕЗЕНТАЦИЯ АВИАЦИЯ\Конструирование из строительного материала07.12.2014\IMG_0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8044" y="908720"/>
            <a:ext cx="3528412" cy="2646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K:\_DOC BAZA\ДетСАД 2013\ПРЕЗЕНТАЦИЯ АВИАЦИЯ\Конструирование из строительного материала07.12.2014\IMG_02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3056"/>
            <a:ext cx="3528137" cy="2646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K:\_DOC BAZA\ДетСАД 2013\ПРЕЗЕНТАЦИЯ АВИАЦИЯ\Конструирование из строительного материала07.12.2014\IMG_02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915054"/>
            <a:ext cx="3528392" cy="2646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34605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Игра «Аэропорт»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2" descr="K:\_DOC BAZA\ДетСАД 2013\ПРЕЗЕНТАЦИЯ АВИАЦИЯ\Конструирование из строительного материала07.12.2014\IMG_02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05064"/>
            <a:ext cx="3552395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 descr="K:\_DOC BAZA\ДетСАД 2013\ПРЕЗЕНТАЦИЯ АВИАЦИЯ\Конструирование из строительного материала07.12.2014\IMG_02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890722"/>
            <a:ext cx="3624141" cy="2718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3" name="Picture 5" descr="K:\_DOC BAZA\ДетСАД 2013\ПРЕЗЕНТАЦИЯ АВИАЦИЯ\Конструирование из строительного материала07.12.2014\IMG_02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564" y="908720"/>
            <a:ext cx="3648412" cy="2736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K:\_DOC BAZA\ДетСАД 2013\ПРЕЗЕНТАЦИЯ АВИАЦИЯ\Конструирование из строительного материала07.12.2014\IMG_03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933056"/>
            <a:ext cx="3601025" cy="2700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72008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Конструирование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из бросового материала и бумаги «Военный самолёт».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316" name="Picture 4" descr="K:\_DOC BAZA\ДетСАД 2013\ПРЕЗЕНТАЦИЯ АВИАЦИЯ\Конструирование из бумаги и бросового материала\190320151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3960440" cy="2222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9" name="Picture 7" descr="K:\_DOC BAZA\ДетСАД 2013\ПРЕЗЕНТАЦИЯ АВИАЦИЯ\Конструирование из бумаги и бросового материала\190320151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96752"/>
            <a:ext cx="4104456" cy="2303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K:\_DOC BAZA\ДетСАД 2013\ПРЕЗЕНТАЦИЯ АВИАЦИЯ\Конструирование из бумаги и бросового материала\190320152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77072"/>
            <a:ext cx="4032448" cy="2262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K:\_DOC BAZA\ДетСАД 2013\ПРЕЗЕНТАЦИЯ АВИАЦИЯ\Конструирование из бумаги и бросового материала\190320152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077072"/>
            <a:ext cx="3977680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/>
          </a:bodyPr>
          <a:lstStyle/>
          <a:p>
            <a:pPr algn="l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проекта: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создать условия для формирования интереса дошкольников к окружающему посредством организации музейной, педагогической деятельности с использованием интерактивных методик  и современных информационных технологий</a:t>
            </a:r>
          </a:p>
          <a:p>
            <a:pPr>
              <a:buFont typeface="Wingdings" pitchFamily="2" charset="2"/>
              <a:buChar char="Ø"/>
              <a:defRPr/>
            </a:pPr>
            <a:endParaRPr lang="ru-RU" sz="400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16632" y="404664"/>
            <a:ext cx="11521280" cy="576064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«Когда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мы тоже вырастем, ребята-молодцы.</a:t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Пойдём служить, конечно в авиацию, как деды и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отцы»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362" name="Picture 2" descr="K:\_DOC BAZA\ДетСАД 2013\ПРЕЗЕНТАЦИЯ АВИАЦИЯ\Конструирование из бумаги и бросового материала\190320152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048170" cy="22721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3" name="Picture 3" descr="K:\_DOC BAZA\ДетСАД 2013\ПРЕЗЕНТАЦИЯ АВИАЦИЯ\Конструирование из бумаги и бросового материала\19032015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77072"/>
            <a:ext cx="4105993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4" name="Picture 4" descr="K:\_DOC BAZA\ДетСАД 2013\ПРЕЗЕНТАЦИЯ АВИАЦИЯ\Конструирование из бумаги и бросового материала\19032015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268760"/>
            <a:ext cx="3995936" cy="2242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5" name="Picture 5" descr="K:\_DOC BAZA\ДетСАД 2013\ПРЕЗЕНТАЦИЯ АВИАЦИЯ\Конструирование из бумаги и бросового материала\190320152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077072"/>
            <a:ext cx="4033985" cy="2263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r>
              <a:rPr lang="ru-RU" b="1" i="1" u="sng" dirty="0" smtClean="0">
                <a:solidFill>
                  <a:schemeClr val="tx2">
                    <a:lumMod val="75000"/>
                  </a:schemeClr>
                </a:solidFill>
              </a:rPr>
              <a:t>Заключение: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886003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Результатом нашей работы стала организация мини-музея «Авиации», в его создании принимали активное участие дети, родители и педагоги.</a:t>
            </a:r>
          </a:p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Занятия, проведенные с использованием материалов музея, вызвали у детей интерес, уважение к данной профессии; расширили кругозор детей. 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3861048"/>
            <a:ext cx="8424936" cy="2016224"/>
          </a:xfrm>
        </p:spPr>
        <p:txBody>
          <a:bodyPr>
            <a:prstTxWarp prst="textDeflateBottom">
              <a:avLst/>
            </a:prstTxWarp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музейную культуру, внутреннюю духовную потребность в посещении музеев;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представление о музее как об особом источнике культурно-исторического опыта человечества;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бережное отношение к музейному предмету как к части материальной и духовной культуры;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визуальную грамотность (наблюдательность, умение в элементарной форме анализировать и обобщать зрительные впечатления, эмоционально переживать визуальный образ, а также творчески воспринимать и осмыслять увиденное);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пробуждать интерес детей к истории родного края через историческое и культурное наследие;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дать элементарные знания об окружающем.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заинтересованность родителей совместным с детьми посещением музеев; 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повысить компетентность родителей в области музейной педагогики, информируя их о тенденциях её развития; 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создать инициативную группу родителей-единомышленников.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chemeClr val="tx2">
                    <a:lumMod val="75000"/>
                  </a:schemeClr>
                </a:solidFill>
              </a:rPr>
              <a:t>1 этап – </a:t>
            </a:r>
            <a:r>
              <a:rPr lang="ru-RU" sz="3100" b="1" i="1" dirty="0" smtClean="0">
                <a:solidFill>
                  <a:schemeClr val="tx2">
                    <a:lumMod val="75000"/>
                  </a:schemeClr>
                </a:solidFill>
              </a:rPr>
              <a:t>Организационный</a:t>
            </a:r>
            <a:r>
              <a:rPr lang="ru-RU" sz="3100" b="1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K:\_DOC BAZA\ДетСАД 2013\ПРЕЗЕНТАЦИЯ АВИАЦИЯ\фото авиация\IMG_20180131_1806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11560" y="836712"/>
            <a:ext cx="3576397" cy="2682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K:\_DOC BAZA\ДетСАД 2013\ПРЕЗЕНТАЦИЯ АВИАЦИЯ\фото авиация\IMG_20180131_180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836712"/>
            <a:ext cx="3600400" cy="27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K:\_DOC BAZA\ДетСАД 2013\ПРЕЗЕНТАЦИЯ АВИАЦИЯ\фото авиация\IMG_20180131_182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933056"/>
            <a:ext cx="3576397" cy="2682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K:\_DOC BAZA\ДетСАД 2013\ПРЕЗЕНТАЦИЯ АВИАЦИЯ\фото авиация\IMG_20180131_1814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933056"/>
            <a:ext cx="3552395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:\_DOC BAZA\ДетСАД 2013\ПРЕЗЕНТАЦИЯ АВИАЦИЯ\Рисование самолёты\21052015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4105991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K:\_DOC BAZA\ДетСАД 2013\ПРЕЗЕНТАЦИЯ АВИАЦИЯ\Рисование самолёты\21052015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149080"/>
            <a:ext cx="4105994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 descr="K:\_DOC BAZA\ДетСАД 2013\ПРЕЗЕНТАЦИЯ АВИАЦИЯ\Рисование самолёты\21052015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149080"/>
            <a:ext cx="4027344" cy="2260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K:\_DOC BAZA\ДетСАД 2013\ПРЕЗЕНТАЦИЯ АВИАЦИЯ\фото авиация\IMG_20180131_1811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908720"/>
            <a:ext cx="3744416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91680" y="188640"/>
            <a:ext cx="7452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Вот с этого началась наша коллекция. 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K:\_DOC BAZA\ДетСАД 2013\ПРЕЗЕНТАЦИЯ АВИАЦИЯ\Музей авиации\IMG_0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504" y="980728"/>
            <a:ext cx="44702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Наш мини-музей</a:t>
            </a:r>
          </a:p>
          <a:p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Авиации</a:t>
            </a:r>
            <a:endParaRPr lang="ru-RU" sz="4400" b="1" i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640960" cy="764704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2 этап  –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Основной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3" name="Picture 5" descr="K:\_DOC BAZA\ДетСАД 2013\ПРЕЗЕНТАЦИЯ АВИАЦИЯ\маресьева\DSC_11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16016" y="3861048"/>
            <a:ext cx="4137620" cy="2739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K:\_DOC BAZA\ДетСАД 2013\ПРЕЗЕНТАЦИЯ АВИАЦИЯ\маресьева\DSC_1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35775"/>
            <a:ext cx="4059300" cy="2688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K:\_DOC BAZA\ДетСАД 2013\ПРЕЗЕНТАЦИЯ АВИАЦИЯ\маресьева\DSC_1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298" y="1196752"/>
            <a:ext cx="3781305" cy="5113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68952" cy="69269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Экскурсия к памятнику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А.П.Маресьеву.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K:\_DOC BAZA\ДетСАД 2013\ПРЕЗЕНТАЦИЯ АВИАЦИЯ\маресьева\DSC_1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88024" y="3861048"/>
            <a:ext cx="4067944" cy="2689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K:\_DOC BAZA\ДетСАД 2013\ПРЕЗЕНТАЦИЯ АВИАЦИЯ\маресьева\DSC_1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595" y="1052736"/>
            <a:ext cx="3934371" cy="4997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 descr="K:\_DOC BAZA\ДетСАД 2013\ПРЕЗЕНТАЦИЯ АВИАЦИЯ\маресьева\DSC_11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764704"/>
            <a:ext cx="3998108" cy="2648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35280" cy="50405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Экскурсия в Парк Победы.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 descr="K:\_DOC BAZA\ДетСАД 2013\ПРЕЗЕНТАЦИЯ АВИАЦИЯ\Экскурсия в Парк Победы\Копия DSCN9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3552082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K:\_DOC BAZA\ДетСАД 2013\ПРЕЗЕНТАЦИЯ АВИАЦИЯ\Экскурсия в Парк Победы\DSCN9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2058" y="836712"/>
            <a:ext cx="3504398" cy="26285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K:\_DOC BAZA\ДетСАД 2013\ПРЕЗЕНТАЦИЯ АВИАЦИЯ\Экскурсия в Парк Победы\DSCN9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861048"/>
            <a:ext cx="3674322" cy="2754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K:\_DOC BAZA\ДетСАД 2013\ПРЕЗЕНТАЦИЯ АВИАЦИЯ\Экскурсия в Парк Победы\DSCN92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861048"/>
            <a:ext cx="3651354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326</Words>
  <Application>Microsoft Office PowerPoint</Application>
  <PresentationFormat>Экран (4:3)</PresentationFormat>
  <Paragraphs>41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Цели проекта:</vt:lpstr>
      <vt:lpstr>Задачи проекта:</vt:lpstr>
      <vt:lpstr>1 этап – Организационный. </vt:lpstr>
      <vt:lpstr>Слайд 5</vt:lpstr>
      <vt:lpstr>Слайд 6</vt:lpstr>
      <vt:lpstr>2 этап  – Основной.</vt:lpstr>
      <vt:lpstr>Экскурсия к памятнику А.П.Маресьеву.</vt:lpstr>
      <vt:lpstr>Экскурсия в Парк Победы.</vt:lpstr>
      <vt:lpstr>Музей авиационной техники под открытым небом.</vt:lpstr>
      <vt:lpstr>Фронтовой истребитель МИГ-29 и самолет перехватчик СУ-7Б.</vt:lpstr>
      <vt:lpstr>Подвижная игра «Самолёты»</vt:lpstr>
      <vt:lpstr>Обелиск павшим воинам в Великой Отечественной войне. Аллея Героев.</vt:lpstr>
      <vt:lpstr>                Мини-экскурсии в наш     мини-музей Авиации.</vt:lpstr>
      <vt:lpstr>3 этап – Закрепление полученных впечатлений  в художественно-творческой деятельности.     </vt:lpstr>
      <vt:lpstr>Рисование «Самолёты разные».</vt:lpstr>
      <vt:lpstr>Конструирование «Самолёт построим сами»</vt:lpstr>
      <vt:lpstr>Игра «Аэропорт»</vt:lpstr>
      <vt:lpstr>Конструирование из бросового материала и бумаги «Военный самолёт».</vt:lpstr>
      <vt:lpstr>«Когда мы тоже вырастем, ребята-молодцы. Пойдём служить, конечно в авиацию, как деды и отцы» </vt:lpstr>
      <vt:lpstr>Заключение:</vt:lpstr>
      <vt:lpstr>Слайд 22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60</cp:revision>
  <dcterms:created xsi:type="dcterms:W3CDTF">2018-01-20T18:34:14Z</dcterms:created>
  <dcterms:modified xsi:type="dcterms:W3CDTF">2018-02-19T15:47:11Z</dcterms:modified>
</cp:coreProperties>
</file>