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Batang" pitchFamily="18" charset="-127"/>
                <a:ea typeface="Batang" pitchFamily="18" charset="-127"/>
              </a:rPr>
              <a:t>Русская народная сказка</a:t>
            </a:r>
            <a:br>
              <a:rPr lang="ru-RU" b="1" dirty="0" smtClean="0">
                <a:solidFill>
                  <a:schemeClr val="tx2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solidFill>
                  <a:schemeClr val="tx2"/>
                </a:solidFill>
                <a:latin typeface="Batang" pitchFamily="18" charset="-127"/>
                <a:ea typeface="Batang" pitchFamily="18" charset="-127"/>
              </a:rPr>
              <a:t>«ГУСИ-ЛЕБЕДИ»</a:t>
            </a:r>
            <a:endParaRPr lang="ru-RU" b="1" dirty="0">
              <a:solidFill>
                <a:schemeClr val="tx2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Автор костюмов: Кузнецова Т.В.</a:t>
            </a:r>
          </a:p>
          <a:p>
            <a:pPr>
              <a:buNone/>
            </a:pPr>
            <a:r>
              <a:rPr lang="ru-RU" dirty="0" smtClean="0"/>
              <a:t>                                        воспитатель МДОУ </a:t>
            </a:r>
            <a:r>
              <a:rPr lang="ru-RU" dirty="0" err="1" smtClean="0"/>
              <a:t>д</a:t>
            </a:r>
            <a:r>
              <a:rPr lang="ru-RU" dirty="0" smtClean="0"/>
              <a:t>/с №25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    г. Ярославль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</a:t>
            </a:r>
            <a:r>
              <a:rPr lang="ru-RU" sz="2400" dirty="0" smtClean="0"/>
              <a:t>2018г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i="1" dirty="0" smtClean="0">
                <a:latin typeface="Batang" pitchFamily="18" charset="-127"/>
                <a:ea typeface="Batang" pitchFamily="18" charset="-127"/>
              </a:rPr>
              <a:t>КОСТЮМЫ МАШЕНЬКИ, ВАНЕЧКИ, ПЕЧКИ.</a:t>
            </a:r>
            <a:endParaRPr lang="ru-RU" sz="4000" i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 descr="C:\Users\Татьяна\Desktop\гуси-лебеди\49P82s50S7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4032448" cy="3024336"/>
          </a:xfrm>
          <a:prstGeom prst="rect">
            <a:avLst/>
          </a:prstGeom>
          <a:noFill/>
        </p:spPr>
      </p:pic>
      <p:pic>
        <p:nvPicPr>
          <p:cNvPr id="1027" name="Picture 3" descr="C:\Users\Татьяна\Desktop\гуси-лебеди\QcNov6T6j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0968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Batang" pitchFamily="18" charset="-127"/>
                <a:ea typeface="Batang" pitchFamily="18" charset="-127"/>
              </a:rPr>
              <a:t>КОСТЮМЫ ЯБЛОНЬКИ, РЕЧКИ</a:t>
            </a:r>
            <a:endParaRPr lang="ru-RU" i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0" name="Picture 2" descr="C:\Users\Татьяна\Desktop\гуси-лебеди\8la0jnEtXW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916832"/>
            <a:ext cx="3960441" cy="2970330"/>
          </a:xfrm>
          <a:prstGeom prst="rect">
            <a:avLst/>
          </a:prstGeom>
          <a:noFill/>
        </p:spPr>
      </p:pic>
      <p:pic>
        <p:nvPicPr>
          <p:cNvPr id="2051" name="Picture 3" descr="C:\Users\Татьяна\Desktop\гуси-лебеди\PiXp_7O8hj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0968"/>
            <a:ext cx="4151784" cy="3113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Batang" pitchFamily="18" charset="-127"/>
                <a:ea typeface="Batang" pitchFamily="18" charset="-127"/>
              </a:rPr>
              <a:t>КОСТЮМЫ ЁЖИКА И ГУСЕЙ-ЛЕБЕДЕЙ</a:t>
            </a:r>
            <a:endParaRPr lang="ru-RU" i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074" name="Picture 2" descr="C:\Users\Татьяна\Desktop\гуси-лебеди\yg9qfBF7hs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936438" cy="2952328"/>
          </a:xfrm>
          <a:prstGeom prst="rect">
            <a:avLst/>
          </a:prstGeom>
          <a:noFill/>
        </p:spPr>
      </p:pic>
      <p:pic>
        <p:nvPicPr>
          <p:cNvPr id="3075" name="Picture 3" descr="C:\Users\Татьяна\Desktop\гуси-лебеди\isep2Wjv8V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068960"/>
            <a:ext cx="3935760" cy="2951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</TotalTime>
  <Words>37</Words>
  <Application>Microsoft Office PowerPoint</Application>
  <PresentationFormat>Экран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Русская народная сказка «ГУСИ-ЛЕБЕДИ»</vt:lpstr>
      <vt:lpstr>КОСТЮМЫ МАШЕНЬКИ, ВАНЕЧКИ, ПЕЧКИ.</vt:lpstr>
      <vt:lpstr>КОСТЮМЫ ЯБЛОНЬКИ, РЕЧКИ</vt:lpstr>
      <vt:lpstr>КОСТЮМЫ ЁЖИКА И ГУСЕЙ-ЛЕБЕДЕЙ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народная сказка «ГУСИ-ЛЕБЕДИ»</dc:title>
  <dc:creator>Татьяна</dc:creator>
  <cp:lastModifiedBy>Татьяна</cp:lastModifiedBy>
  <cp:revision>2</cp:revision>
  <dcterms:created xsi:type="dcterms:W3CDTF">2018-03-27T17:54:49Z</dcterms:created>
  <dcterms:modified xsi:type="dcterms:W3CDTF">2018-03-27T18:11:43Z</dcterms:modified>
</cp:coreProperties>
</file>