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6" r:id="rId18"/>
    <p:sldId id="270" r:id="rId19"/>
    <p:sldId id="278" r:id="rId20"/>
    <p:sldId id="271" r:id="rId21"/>
    <p:sldId id="272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980728"/>
            <a:ext cx="46085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ФИЗИЧЕСКИЙ БОЙ</a:t>
            </a:r>
            <a:endParaRPr lang="ru-RU" sz="44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5229200"/>
            <a:ext cx="4104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Учитель физики МКОУ «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Боровская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СОШ» 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Т.Е.Непомнящая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  <a:p>
            <a:pPr algn="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 категория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5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Сила бывает: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а) сторонняя  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б) подъемная 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) изолированная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ядерная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д) внутренняя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700808"/>
            <a:ext cx="5004048" cy="429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Колебания бывают: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циклические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свободные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вынужденные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гармонические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затухающие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1700808"/>
            <a:ext cx="4680520" cy="429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2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Излучение бывает: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а) видимое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) переменное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) тепловое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) рентгеновское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) инфракрасное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772816"/>
            <a:ext cx="4824536" cy="422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66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Бывает удельная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(удельное)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а)  теплоемкость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б) теплота сгорания</a:t>
            </a: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в)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сопротивление</a:t>
            </a: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г) теплота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плавления </a:t>
            </a: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сила тока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714500"/>
            <a:ext cx="4320480" cy="4411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81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«Дешифровка»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68760"/>
            <a:ext cx="7499176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59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каждую пустую клетку впишите букву так чтобы из нескольких букв подряд  в строке образовалось слово . 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Буквы, не вошедшие в слово, зачеркните. В выделенном столбце должно получиться слово - физический термин.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4725144"/>
            <a:ext cx="2699792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92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548680"/>
            <a:ext cx="8507288" cy="597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Составьте слово:</a:t>
            </a:r>
            <a: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Теле ….                    ….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скаф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Тепло….                  ….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дром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Огне….                   ….цикл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Радио…                    ….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мобиль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Космо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….                  ….скоп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Махо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                   …метр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….                    …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                   ….связь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Авто…                   …изоляция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59155">
              <a:lnSpc>
                <a:spcPct val="107000"/>
              </a:lnSpc>
              <a:spcAft>
                <a:spcPts val="80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Бати…                       …тушитель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8" y="846138"/>
            <a:ext cx="2700762" cy="213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2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  <a:tabLst>
                <a:tab pos="790575" algn="l"/>
              </a:tabLs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«Разведчики»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1268760"/>
            <a:ext cx="7488832" cy="53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80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76672"/>
            <a:ext cx="7772400" cy="1470025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Разведчики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27584" y="2229724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Разгадайте ребус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42075" y="4005263"/>
            <a:ext cx="27019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26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764704"/>
            <a:ext cx="7488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Заголовок слайда</a:t>
            </a:r>
            <a:endParaRPr lang="ru-RU" sz="40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14" y="620688"/>
            <a:ext cx="9150713" cy="5760640"/>
          </a:xfrm>
          <a:prstGeom prst="rect">
            <a:avLst/>
          </a:prstGeom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059832" y="4077072"/>
            <a:ext cx="5760640" cy="2448272"/>
          </a:xfrm>
          <a:prstGeom prst="round2DiagRect">
            <a:avLst>
              <a:gd name="adj1" fmla="val 8157"/>
              <a:gd name="adj2" fmla="val 0"/>
            </a:avLst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«Вглядитесь пристально вокруг</a:t>
            </a:r>
            <a:b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Вам понятно станет вдруг,</a:t>
            </a:r>
            <a:b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физика – царица-мать,</a:t>
            </a:r>
            <a:b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Ее для жизни надо знать!»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7349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941347" cy="32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« Главное сражение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Решите задачу: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весят</a:t>
            </a:r>
          </a:p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литров керосина?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109" y="2132856"/>
            <a:ext cx="4954149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« Черный ящик 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Китайцы называли их чу-ши, греки –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адамас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геркулесов камень, французы –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айман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египтяне – кость Ора,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немцы – </a:t>
            </a:r>
            <a:r>
              <a:rPr lang="ru-RU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магнесс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 англичане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–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лоудстоун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Большинство этих названий означает «любящий». О чем (или о ком) говорится таким поэтическим языком древних?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9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Соревнование завершено,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хочу сказать одно: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 в науках разбираться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Надо много заниматься.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тогда без промедленья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Разрешите все сомненья –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известно, а что ново.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пока жюри вам слово.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620688"/>
            <a:ext cx="4355976" cy="621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89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42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>
              <a:buNone/>
            </a:pPr>
            <a:r>
              <a:rPr lang="ru-RU" sz="4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УЧАСТИЕ!</a:t>
            </a:r>
            <a:endParaRPr lang="ru-RU" sz="4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2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«Пристрелка»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0032" y="4437112"/>
            <a:ext cx="1705732" cy="1252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1268760"/>
            <a:ext cx="576064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8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376156"/>
            <a:ext cx="5322269" cy="10668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5616" y="1340768"/>
            <a:ext cx="6696744" cy="4949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2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«Секретное оружие»</a:t>
            </a:r>
            <a: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В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физике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есть: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2-й закон термодинамики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2-й закон Ньютона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1-й закон Кеплера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2-й закон Кулона 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закон Шарля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2925762"/>
            <a:ext cx="3779912" cy="307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89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физике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правило буравчика   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правило моментов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правило поведения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правило левой руки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д) золотое правило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404" y="3212975"/>
            <a:ext cx="3888432" cy="322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3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Движение бывает: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тепловое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вечное 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хаотическое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броуновское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механическое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2060848"/>
            <a:ext cx="5040560" cy="393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28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физике есть постоянные: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Авогадро 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Планка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Фарадея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г) Ньютона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д) Больцмана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1600200"/>
            <a:ext cx="5580112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Поле бывает: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вихревое 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потенциальное  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гравитационное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идеальное 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электромагнитное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988840"/>
            <a:ext cx="4320480" cy="4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2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426</Words>
  <Application>Microsoft Office PowerPoint</Application>
  <PresentationFormat>Экран (4:3)</PresentationFormat>
  <Paragraphs>94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«Пристрелка» </vt:lpstr>
      <vt:lpstr>Презентация PowerPoint</vt:lpstr>
      <vt:lpstr>«Секретное оружие» </vt:lpstr>
      <vt:lpstr>В физике есть:</vt:lpstr>
      <vt:lpstr>Движение бывает: </vt:lpstr>
      <vt:lpstr>В физике есть постоянные: </vt:lpstr>
      <vt:lpstr>Поле бывает: </vt:lpstr>
      <vt:lpstr>Сила бывает: </vt:lpstr>
      <vt:lpstr>Колебания бывают: </vt:lpstr>
      <vt:lpstr>Излучение бывает: </vt:lpstr>
      <vt:lpstr>Бывает удельная (удельное) : </vt:lpstr>
      <vt:lpstr>«Дешифровка»</vt:lpstr>
      <vt:lpstr>Задание:</vt:lpstr>
      <vt:lpstr>Презентация PowerPoint</vt:lpstr>
      <vt:lpstr> Составьте слово: </vt:lpstr>
      <vt:lpstr>«Разведчики»</vt:lpstr>
      <vt:lpstr>Разведчики </vt:lpstr>
      <vt:lpstr>« Главное сражение  » </vt:lpstr>
      <vt:lpstr>« Черный ящик 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Lenovo</cp:lastModifiedBy>
  <cp:revision>13</cp:revision>
  <dcterms:created xsi:type="dcterms:W3CDTF">2012-08-04T13:03:27Z</dcterms:created>
  <dcterms:modified xsi:type="dcterms:W3CDTF">2018-03-25T05:36:09Z</dcterms:modified>
</cp:coreProperties>
</file>