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70" r:id="rId5"/>
    <p:sldId id="271" r:id="rId6"/>
    <p:sldId id="264" r:id="rId7"/>
    <p:sldId id="266" r:id="rId8"/>
    <p:sldId id="272" r:id="rId9"/>
    <p:sldId id="273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09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5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02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3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63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3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8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7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6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2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3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3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7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1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2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995764-0061-4D0E-B2D9-FCF9F171148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8893AE-A33E-48E5-8A8F-38878F7BB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923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488" y="4425243"/>
            <a:ext cx="8026401" cy="223520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Автор проекта:</a:t>
            </a:r>
            <a:br>
              <a:rPr lang="ru-RU" sz="2400" b="1" dirty="0" smtClean="0"/>
            </a:br>
            <a:r>
              <a:rPr lang="ru-RU" sz="2400" dirty="0" smtClean="0"/>
              <a:t>Сафронова ОКСАНА ВЛАДИМИРОВНА</a:t>
            </a:r>
            <a:br>
              <a:rPr lang="ru-RU" sz="2400" dirty="0" smtClean="0"/>
            </a:br>
            <a:r>
              <a:rPr lang="ru-RU" sz="2400" cap="none" dirty="0" smtClean="0"/>
              <a:t>старший воспитатель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МБДОУ «Детский сад №28 «Золотой петушок»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112890"/>
            <a:ext cx="8432800" cy="4865510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>
                <a:solidFill>
                  <a:schemeClr val="tx1"/>
                </a:solidFill>
              </a:rPr>
              <a:t>Система работы </a:t>
            </a:r>
          </a:p>
          <a:p>
            <a:pPr algn="ctr"/>
            <a:r>
              <a:rPr lang="ru-RU" sz="4200" b="1" dirty="0" smtClean="0">
                <a:solidFill>
                  <a:schemeClr val="tx1"/>
                </a:solidFill>
              </a:rPr>
              <a:t>по внедрению </a:t>
            </a:r>
          </a:p>
          <a:p>
            <a:pPr algn="ctr"/>
            <a:r>
              <a:rPr lang="ru-RU" sz="4200" b="1" dirty="0" smtClean="0">
                <a:solidFill>
                  <a:schemeClr val="tx1"/>
                </a:solidFill>
              </a:rPr>
              <a:t>метода проектов </a:t>
            </a:r>
          </a:p>
          <a:p>
            <a:pPr algn="ctr"/>
            <a:r>
              <a:rPr lang="ru-RU" sz="4200" b="1" dirty="0" smtClean="0">
                <a:solidFill>
                  <a:schemeClr val="tx1"/>
                </a:solidFill>
              </a:rPr>
              <a:t>в образовательный процесс ДОУ</a:t>
            </a:r>
            <a:endParaRPr lang="ru-RU" sz="4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72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877" y="1608463"/>
            <a:ext cx="9551625" cy="49025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ПРЕЗЕНТАЦИЯ «ЯРМАРКА ИДЕЙ»</a:t>
            </a:r>
            <a:br>
              <a:rPr lang="ru-RU" b="1" dirty="0" smtClean="0"/>
            </a:br>
            <a:r>
              <a:rPr lang="ru-RU" sz="3200" dirty="0" smtClean="0"/>
              <a:t>(</a:t>
            </a:r>
            <a:r>
              <a:rPr lang="ru-RU" sz="3200" cap="none" dirty="0" smtClean="0"/>
              <a:t>защита авторских проектов педагогов разных возрастных групп, специалистов </a:t>
            </a:r>
            <a:r>
              <a:rPr lang="ru-RU" sz="3200" dirty="0" smtClean="0"/>
              <a:t>ДОУ)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b="1" dirty="0" smtClean="0"/>
              <a:t>ЦЕЛЬ: </a:t>
            </a:r>
            <a:br>
              <a:rPr lang="ru-RU" b="1" dirty="0" smtClean="0"/>
            </a:br>
            <a:r>
              <a:rPr lang="ru-RU" sz="3200" cap="none" dirty="0"/>
              <a:t>П</a:t>
            </a:r>
            <a:r>
              <a:rPr lang="ru-RU" sz="3200" cap="none" dirty="0" smtClean="0"/>
              <a:t>редоставить педагогам возможность публичного выступления, самовыражения для повышения мотивации, интереса к профессиональной деятельности, престижности выполнения проектов, обучения умению презентовать себя и свою работу.</a:t>
            </a:r>
            <a:br>
              <a:rPr lang="ru-RU" sz="3200" cap="none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877" y="1"/>
            <a:ext cx="3602515" cy="1299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ИТОГ: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439" y="330506"/>
            <a:ext cx="8932173" cy="56638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</a:t>
            </a:r>
            <a:r>
              <a:rPr lang="ru-RU" b="1" dirty="0" smtClean="0"/>
              <a:t>Проекта: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cap="none" dirty="0" smtClean="0"/>
              <a:t>организовать систему работы с педагогическими кадрами по внедрению в образовательный процесс </a:t>
            </a:r>
            <a:r>
              <a:rPr lang="ru-RU" cap="none" dirty="0" err="1" smtClean="0"/>
              <a:t>доу</a:t>
            </a:r>
            <a:r>
              <a:rPr lang="ru-RU" cap="none" dirty="0" smtClean="0"/>
              <a:t> новой технологии  </a:t>
            </a:r>
            <a:r>
              <a:rPr lang="ru-RU" dirty="0" smtClean="0"/>
              <a:t>- «Метод проектов».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Участники: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cap="none" dirty="0" smtClean="0"/>
              <a:t>старший воспитатель, педагоги ДОУ, музыкальный руководитель, инструктор по физической культуре, педагог дополнительного образования, родители.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28963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405" y="550843"/>
            <a:ext cx="10399923" cy="65660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chemeClr val="tx1"/>
                </a:solidFill>
              </a:rPr>
              <a:t>   ЗАДАЧИ:</a:t>
            </a:r>
            <a:endParaRPr lang="ru-RU" dirty="0" smtClean="0"/>
          </a:p>
          <a:p>
            <a:r>
              <a:rPr lang="ru-RU" sz="3200" dirty="0">
                <a:solidFill>
                  <a:schemeClr val="tx1"/>
                </a:solidFill>
              </a:rPr>
              <a:t>Организовать систему работы по освоению педагогами метода проекта в дошкольном образовании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Способствовать </a:t>
            </a:r>
            <a:r>
              <a:rPr lang="ru-RU" sz="3200" dirty="0">
                <a:solidFill>
                  <a:schemeClr val="tx1"/>
                </a:solidFill>
              </a:rPr>
              <a:t>развитию у дошкольников любознательности, активности, умения самостоятельно действовать в различных видах детской деятельности, экспериментировать, применять усвоенные знания и способы деятельности для решения новых задач.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Организовать целенаправленную просветительскую работу с родителями с целью привлечения их  к активному участию в проектной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84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63161" cy="59463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chemeClr val="tx1"/>
                </a:solidFill>
              </a:rPr>
              <a:t>ОЖИДАЕМЫЕ РЕЗУЛЬТАТЫ</a:t>
            </a:r>
            <a:r>
              <a:rPr lang="ru-RU" sz="4600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Педагоги и специалисты владеют методом проектной деятельности, используют данную технологию  в работе с детьми, сформировано позитивное отношение педагогов к проектной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Дошкольники проявляют самостоятельность, активность и любознательность при решении поставленных задач, интересуются новым, задают вопросы, любят экспериментировать, ощущают себя значимым в группе сверстников, видят свой вклад в общее дело, радуются своим успехом;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Взаимодействие с ребенком носит партнерский характер (открытость, взаимопомощь, сплоченность, способствующий развитию свободной творческой личности, которая соответствует социальному заказу на современном этапе;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Родители активно участвуют в образовательном процессе: являются не только источником информации, реальной помощи и поддержки ребенку и педагогу в процессе работы над проектом, но и сами являются непосредственными участниками образовательного процесса, обогащая свой педагогический опыт, испытывают чувство сопричастности и удовлетворения от своих успехов и  успехов ребёнка.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4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18" y="77118"/>
            <a:ext cx="11314322" cy="348133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РЕАЛИЗАЦИЯ ПРОЕКТА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53955"/>
              </p:ext>
            </p:extLst>
          </p:nvPr>
        </p:nvGraphicFramePr>
        <p:xfrm>
          <a:off x="1178804" y="1189823"/>
          <a:ext cx="9507557" cy="531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778"/>
                <a:gridCol w="4753779"/>
              </a:tblGrid>
              <a:tr h="9568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ФОРМЫ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МЕРОПРИЯТИЙ</a:t>
                      </a:r>
                      <a:endParaRPr lang="ru-RU" sz="1400" dirty="0"/>
                    </a:p>
                  </a:txBody>
                  <a:tcPr/>
                </a:tc>
              </a:tr>
              <a:tr h="95684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СЕМИНАР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«Общие основы проектирования. Метод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проектов в дошкольном образовании».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287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КОНСУЛЬТАЦИИ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«Вариативность использования интегрированного метода в воспитании дошкольников».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«Создание пространственной среды в группе».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«Участие родителей в проектной деятельности».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06769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СЕМИНАРЫ - ПРАКТИКУМЫ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«Выявление познавательных интересов у детей дошкольного возраста».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«Составление схем взаимодействия воспитателей и специалистов».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«Разработка перспективного тематического планирования».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«Разработка групповых проектов».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Презентация проектов.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24569" y="319489"/>
            <a:ext cx="7509759" cy="125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endParaRPr lang="ru-RU" sz="3200" b="1" dirty="0" smtClean="0">
              <a:solidFill>
                <a:prstClr val="white"/>
              </a:solidFill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3200" b="1" dirty="0" smtClean="0">
                <a:solidFill>
                  <a:prstClr val="white"/>
                </a:solidFill>
              </a:rPr>
              <a:t>РЕАЛИЗАЦИЯ </a:t>
            </a:r>
            <a:r>
              <a:rPr lang="ru-RU" sz="3200" b="1" dirty="0">
                <a:solidFill>
                  <a:prstClr val="white"/>
                </a:solidFill>
              </a:rPr>
              <a:t>ПРОЕКТА</a:t>
            </a:r>
            <a:r>
              <a:rPr lang="ru-RU" sz="3200" dirty="0">
                <a:solidFill>
                  <a:prstClr val="white"/>
                </a:solidFill>
              </a:rPr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2510"/>
              </p:ext>
            </p:extLst>
          </p:nvPr>
        </p:nvGraphicFramePr>
        <p:xfrm>
          <a:off x="1134737" y="1795749"/>
          <a:ext cx="9364338" cy="457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2168"/>
                <a:gridCol w="4682170"/>
              </a:tblGrid>
              <a:tr h="6959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ФОРМЫ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МЕРОПРИЯТИЙ</a:t>
                      </a:r>
                      <a:endParaRPr lang="ru-RU" sz="1400" dirty="0"/>
                    </a:p>
                  </a:txBody>
                  <a:tcPr/>
                </a:tc>
              </a:tr>
              <a:tr h="1007933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МЕТОДИЧЕСКОЕ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ОБЪЕДИНЕНИЕ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«Организация проектной деятельности в ДОУ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».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(Посещение открытых просмотров, семинаров в других ДОУ).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596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КУРСЫ ПОВЫШЕНИЯ КВАЛИФИКАЦИИ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«Повышение профессиональной компетентности педагога ДОУ»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02954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ТРЕНИНГ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Участие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проектной деятельности».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503936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ПЕДАГОГИЧЕСКИЙ СОВЕТ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«Метод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проектов как форма организации единого образовательного пространства»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9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-55084"/>
            <a:ext cx="10993668" cy="2489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СТРУКТУРНО - ФУНКЦИОНАЛЬНАЯ МОДЕЛЬ МЕТОДИЧЕСКОЙ РАБОТЫ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ПО ВНЕДРЕНИЮ ПРОЕКТНОЙ ДЕЯТЕЛЬНОСТИ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910495" y="4196853"/>
            <a:ext cx="2541101" cy="1270924"/>
            <a:chOff x="4207816" y="2252444"/>
            <a:chExt cx="2541101" cy="1270924"/>
          </a:xfrm>
        </p:grpSpPr>
        <p:sp>
          <p:nvSpPr>
            <p:cNvPr id="13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207816" y="2252444"/>
              <a:ext cx="2541101" cy="127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Выявление педагогов к развитию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355686" y="4188590"/>
            <a:ext cx="2541101" cy="1270924"/>
            <a:chOff x="4207816" y="2252444"/>
            <a:chExt cx="2541101" cy="1270924"/>
          </a:xfrm>
        </p:grpSpPr>
        <p:sp>
          <p:nvSpPr>
            <p:cNvPr id="16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207816" y="2252444"/>
              <a:ext cx="2541101" cy="127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Анализ внешних и внутренних условий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373697" y="2291508"/>
            <a:ext cx="3514380" cy="1674564"/>
          </a:xfrm>
          <a:prstGeom prst="rect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1 этап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информационно-аналитический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465304" y="4159629"/>
            <a:ext cx="2541101" cy="1270924"/>
            <a:chOff x="4207816" y="2252444"/>
            <a:chExt cx="2541101" cy="127092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207816" y="2252444"/>
              <a:ext cx="2541101" cy="127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Выявление мотивационной готовности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583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-55084"/>
            <a:ext cx="10993668" cy="2489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2 этап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</a:rPr>
              <a:t>одержательно- практический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007606" y="4159629"/>
            <a:ext cx="2588964" cy="831012"/>
            <a:chOff x="4207817" y="2252444"/>
            <a:chExt cx="2503876" cy="1270924"/>
          </a:xfrm>
        </p:grpSpPr>
        <p:sp>
          <p:nvSpPr>
            <p:cNvPr id="13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207817" y="2252444"/>
              <a:ext cx="2159934" cy="127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ПРАКТИКУМЫ,</a:t>
              </a: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КОНСУЛЬТАЦИИ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635059" y="4159628"/>
            <a:ext cx="5006305" cy="831013"/>
            <a:chOff x="1227470" y="2206551"/>
            <a:chExt cx="5484223" cy="1316817"/>
          </a:xfrm>
        </p:grpSpPr>
        <p:sp>
          <p:nvSpPr>
            <p:cNvPr id="16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227470" y="2206551"/>
              <a:ext cx="2627990" cy="13168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ПЕДАГОГИЧЕСКИЙ СОВЕТ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373697" y="2291508"/>
            <a:ext cx="3514380" cy="1674564"/>
          </a:xfrm>
          <a:prstGeom prst="rect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МЕТОДЫ РАБОТЫ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07623" y="4159629"/>
            <a:ext cx="2797444" cy="831012"/>
            <a:chOff x="3639092" y="2252444"/>
            <a:chExt cx="3072601" cy="127092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639092" y="2252444"/>
              <a:ext cx="2383796" cy="12709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ПРОБЛЕМНЫЙ СЕМИНАР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8428154" y="4159627"/>
            <a:ext cx="2952270" cy="8310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ВЫСТАВКА- ЯРМАРКА МЕТОДИЧЕСКИХ ПРОЕКТОВ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86439"/>
            <a:ext cx="10993668" cy="182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 этап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контрольно- оценочный</a:t>
            </a:r>
            <a:endParaRPr lang="ru-RU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ru-RU" sz="2400" dirty="0" smtClean="0">
                <a:solidFill>
                  <a:srgbClr val="002060"/>
                </a:solidFill>
              </a:rPr>
              <a:t>определение динамики уровня профессиональной компетентности педагогов, выявление затруднений педагогов  в освоении проектного метода)</a:t>
            </a:r>
            <a:endParaRPr lang="ru-RU" sz="2400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88125" y="4183969"/>
            <a:ext cx="2478796" cy="1434632"/>
            <a:chOff x="2641561" y="2289668"/>
            <a:chExt cx="4070132" cy="2194082"/>
          </a:xfrm>
        </p:grpSpPr>
        <p:sp>
          <p:nvSpPr>
            <p:cNvPr id="13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641561" y="2883111"/>
              <a:ext cx="3726190" cy="16006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ru-RU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АНКЕТИРОВАНИЕ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43473" y="4566558"/>
            <a:ext cx="5127491" cy="1052043"/>
            <a:chOff x="1227470" y="2206551"/>
            <a:chExt cx="5484223" cy="1316817"/>
          </a:xfrm>
        </p:grpSpPr>
        <p:sp>
          <p:nvSpPr>
            <p:cNvPr id="16" name="Скругленный прямоугольник 4"/>
            <p:cNvSpPr/>
            <p:nvPr/>
          </p:nvSpPr>
          <p:spPr>
            <a:xfrm>
              <a:off x="4245040" y="2289668"/>
              <a:ext cx="2466653" cy="119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227470" y="2206551"/>
              <a:ext cx="2627990" cy="13168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ru-RU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НАБЛЮДЕНИЕ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373697" y="2291508"/>
            <a:ext cx="3514380" cy="1674564"/>
          </a:xfrm>
          <a:prstGeom prst="rect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МЕТОДЫ РАБОТЫ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959308" y="4183968"/>
            <a:ext cx="2245760" cy="7823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690" tIns="186690" rIns="186690" bIns="186690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900" kern="120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7072" y="4575134"/>
            <a:ext cx="2431323" cy="1043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СОБЕСЕДОВАНИЕ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295</TotalTime>
  <Words>430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Wingdings</vt:lpstr>
      <vt:lpstr>Wingdings 3</vt:lpstr>
      <vt:lpstr>Сектор</vt:lpstr>
      <vt:lpstr>Автор проекта: Сафронова ОКСАНА ВЛАДИМИРОВНА старший воспитатель  МБДОУ «Детский сад №28 «Золотой петушок»</vt:lpstr>
      <vt:lpstr>Цель Проекта: организовать систему работы с педагогическими кадрами по внедрению в образовательный процесс доу новой технологии  - «Метод проектов».  Участники:  старший воспитатель, педагоги ДОУ, музыкальный руководитель, инструктор по физической культуре, педагог дополнительного образования, родители.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«ЯРМАРКА ИДЕЙ» (защита авторских проектов педагогов разных возрастных групп, специалистов ДОУ)  ЦЕЛЬ:  Предоставить педагогам возможность публичного выступления, самовыражения для повышения мотивации, интереса к профессиональной деятельности, престижности выполнения проектов, обучения умению презентовать себя и свою работу.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сафронов</dc:creator>
  <cp:lastModifiedBy>виталий сафронов</cp:lastModifiedBy>
  <cp:revision>25</cp:revision>
  <dcterms:created xsi:type="dcterms:W3CDTF">2018-03-25T18:21:46Z</dcterms:created>
  <dcterms:modified xsi:type="dcterms:W3CDTF">2018-03-30T22:17:20Z</dcterms:modified>
</cp:coreProperties>
</file>