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1" r:id="rId6"/>
    <p:sldId id="263" r:id="rId7"/>
    <p:sldId id="265" r:id="rId8"/>
    <p:sldId id="26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E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1" autoAdjust="0"/>
    <p:restoredTop sz="94660"/>
  </p:normalViewPr>
  <p:slideViewPr>
    <p:cSldViewPr snapToGrid="0">
      <p:cViewPr varScale="1">
        <p:scale>
          <a:sx n="75" d="100"/>
          <a:sy n="75" d="100"/>
        </p:scale>
        <p:origin x="-42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81AA1-57E6-4E50-AC49-F533398A51C8}" type="datetimeFigureOut">
              <a:rPr lang="ru-RU" smtClean="0"/>
              <a:pPr/>
              <a:t>03.04.2018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12BD9-34F9-4BFA-B14A-FE2C41B031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26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A37D-0C42-4E93-8A36-4AC105A4CA53}" type="datetimeFigureOut">
              <a:rPr lang="ru-RU" smtClean="0"/>
              <a:pPr/>
              <a:t>03.04.2018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6A5C-7DFF-46D6-93FC-11163ABA28A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798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A37D-0C42-4E93-8A36-4AC105A4CA53}" type="datetimeFigureOut">
              <a:rPr lang="ru-RU" smtClean="0"/>
              <a:pPr/>
              <a:t>03.04.2018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6A5C-7DFF-46D6-93FC-11163ABA28A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383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A37D-0C42-4E93-8A36-4AC105A4CA53}" type="datetimeFigureOut">
              <a:rPr lang="ru-RU" smtClean="0"/>
              <a:pPr/>
              <a:t>03.04.2018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6A5C-7DFF-46D6-93FC-11163ABA28A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701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A37D-0C42-4E93-8A36-4AC105A4CA53}" type="datetimeFigureOut">
              <a:rPr lang="ru-RU" smtClean="0"/>
              <a:pPr/>
              <a:t>03.04.2018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6A5C-7DFF-46D6-93FC-11163ABA28A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5623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A37D-0C42-4E93-8A36-4AC105A4CA53}" type="datetimeFigureOut">
              <a:rPr lang="ru-RU" smtClean="0"/>
              <a:pPr/>
              <a:t>03.04.2018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6A5C-7DFF-46D6-93FC-11163ABA28A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6392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A37D-0C42-4E93-8A36-4AC105A4CA53}" type="datetimeFigureOut">
              <a:rPr lang="ru-RU" smtClean="0"/>
              <a:pPr/>
              <a:t>03.04.2018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6A5C-7DFF-46D6-93FC-11163ABA28A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644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A37D-0C42-4E93-8A36-4AC105A4CA53}" type="datetimeFigureOut">
              <a:rPr lang="ru-RU" smtClean="0"/>
              <a:pPr/>
              <a:t>03.04.2018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6A5C-7DFF-46D6-93FC-11163ABA28A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622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A37D-0C42-4E93-8A36-4AC105A4CA53}" type="datetimeFigureOut">
              <a:rPr lang="ru-RU" smtClean="0"/>
              <a:pPr/>
              <a:t>03.04.2018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6A5C-7DFF-46D6-93FC-11163ABA28A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5052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A37D-0C42-4E93-8A36-4AC105A4CA53}" type="datetimeFigureOut">
              <a:rPr lang="ru-RU" smtClean="0"/>
              <a:pPr/>
              <a:t>03.04.2018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6A5C-7DFF-46D6-93FC-11163ABA28A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399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A37D-0C42-4E93-8A36-4AC105A4CA53}" type="datetimeFigureOut">
              <a:rPr lang="ru-RU" smtClean="0"/>
              <a:pPr/>
              <a:t>03.04.2018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6A5C-7DFF-46D6-93FC-11163ABA28A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5957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A37D-0C42-4E93-8A36-4AC105A4CA53}" type="datetimeFigureOut">
              <a:rPr lang="ru-RU" smtClean="0"/>
              <a:pPr/>
              <a:t>03.04.2018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6A5C-7DFF-46D6-93FC-11163ABA28A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428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EA37D-0C42-4E93-8A36-4AC105A4CA53}" type="datetimeFigureOut">
              <a:rPr lang="ru-RU" smtClean="0"/>
              <a:pPr/>
              <a:t>03.04.2018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76A5C-7DFF-46D6-93FC-11163ABA28A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038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tiff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3000" y="4767006"/>
            <a:ext cx="4272139" cy="1325563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Black" panose="00000A00000000000000" pitchFamily="2" charset="-52"/>
              </a:rPr>
              <a:t>планета</a:t>
            </a:r>
            <a:r>
              <a:rPr lang="ru-RU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Black" panose="00000A00000000000000" pitchFamily="2" charset="-52"/>
              </a:rPr>
              <a:t> </a:t>
            </a:r>
            <a:br>
              <a:rPr lang="ru-RU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Black" panose="00000A00000000000000" pitchFamily="2" charset="-52"/>
              </a:rPr>
            </a:br>
            <a:r>
              <a:rPr lang="ru-RU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Black" panose="00000A00000000000000" pitchFamily="2" charset="-52"/>
              </a:rPr>
              <a:t>САТУРН</a:t>
            </a:r>
            <a:endParaRPr lang="ru-RU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xo 2 Black" panose="00000A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713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92" r="35336" b="18535"/>
          <a:stretch/>
        </p:blipFill>
        <p:spPr>
          <a:xfrm>
            <a:off x="6014114" y="-13648"/>
            <a:ext cx="6177886" cy="6907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1194" y="439192"/>
            <a:ext cx="5672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C000"/>
                </a:solidFill>
                <a:latin typeface="Exo 2 Black" panose="00000A00000000000000" pitchFamily="2" charset="-52"/>
              </a:rPr>
              <a:t>Цель моей работы:</a:t>
            </a:r>
          </a:p>
          <a:p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- рассказать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как можно больше о космосе;</a:t>
            </a:r>
          </a:p>
          <a:p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rgbClr val="92D050"/>
                </a:solidFill>
              </a:rPr>
              <a:t>- </a:t>
            </a:r>
            <a:r>
              <a:rPr lang="ru-RU" sz="3200" dirty="0">
                <a:solidFill>
                  <a:srgbClr val="92D050"/>
                </a:solidFill>
              </a:rPr>
              <a:t>познакомить ребят с планетой Сатурн и ее спутниками;</a:t>
            </a:r>
          </a:p>
          <a:p>
            <a:endParaRPr lang="ru-RU" sz="3200" dirty="0" smtClean="0">
              <a:solidFill>
                <a:schemeClr val="bg1"/>
              </a:solidFill>
            </a:endParaRPr>
          </a:p>
          <a:p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463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8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80492" y="3429000"/>
            <a:ext cx="2815518" cy="3070746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 flipH="1">
            <a:off x="2388358" y="3698544"/>
            <a:ext cx="6441744" cy="3002508"/>
          </a:xfrm>
          <a:prstGeom prst="wedgeEllipseCallout">
            <a:avLst>
              <a:gd name="adj1" fmla="val -69393"/>
              <a:gd name="adj2" fmla="val -3198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Изучать космос интересно во все времена!</a:t>
            </a:r>
          </a:p>
          <a:p>
            <a:pPr algn="ctr"/>
            <a:endParaRPr lang="ru-RU" dirty="0" smtClean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Я выбрал Сатурн, потому что это самая красивая планета в солнечной системе.</a:t>
            </a:r>
          </a:p>
          <a:p>
            <a:pPr algn="ctr"/>
            <a:endParaRPr lang="ru-RU" dirty="0" smtClean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Я увидел, что она имеет кольца и мне захотелось узнать откуда они взялись?</a:t>
            </a:r>
            <a:endParaRPr lang="ru-RU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2388" y="3541596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</a:t>
            </a:r>
            <a:r>
              <a:rPr lang="ru-RU" dirty="0" smtClean="0">
                <a:solidFill>
                  <a:schemeClr val="bg1"/>
                </a:solidFill>
              </a:rPr>
              <a:t>еркурий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4835" y="3015316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Венера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9361" y="2509950"/>
            <a:ext cx="789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Земля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8616" y="1924334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Марс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16766" y="1712118"/>
            <a:ext cx="958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Юпитер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1301" y="1027906"/>
            <a:ext cx="857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Сатурн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04011" y="365125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Уран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24105" y="46228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Нептун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13743" y="365125"/>
            <a:ext cx="88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Плутон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093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Exo 2 Black" panose="00000A00000000000000" pitchFamily="2" charset="-52"/>
              </a:rPr>
              <a:t>                                                                                                                                                 Галилео Галилей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5660" y="368497"/>
            <a:ext cx="6591868" cy="27841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Exo 2 Black" panose="00000A00000000000000" pitchFamily="2" charset="-52"/>
              </a:rPr>
              <a:t>Первым человеком, который направил </a:t>
            </a:r>
            <a:r>
              <a:rPr lang="ru-RU" dirty="0" smtClean="0">
                <a:solidFill>
                  <a:schemeClr val="tx1"/>
                </a:solidFill>
                <a:latin typeface="Exo 2 Black" panose="00000A00000000000000" pitchFamily="2" charset="-52"/>
              </a:rPr>
              <a:t> телескоп на Сатурн, </a:t>
            </a:r>
            <a:r>
              <a:rPr lang="ru-RU" dirty="0">
                <a:solidFill>
                  <a:schemeClr val="tx1"/>
                </a:solidFill>
                <a:latin typeface="Exo 2 Black" panose="00000A00000000000000" pitchFamily="2" charset="-52"/>
              </a:rPr>
              <a:t>был Галилео Галилей. </a:t>
            </a:r>
            <a:endParaRPr lang="ru-RU" dirty="0" smtClean="0">
              <a:solidFill>
                <a:schemeClr val="tx1"/>
              </a:solidFill>
              <a:latin typeface="Exo 2 Black" panose="00000A00000000000000" pitchFamily="2" charset="-52"/>
            </a:endParaRPr>
          </a:p>
          <a:p>
            <a:endParaRPr lang="ru-RU" dirty="0" smtClean="0">
              <a:solidFill>
                <a:schemeClr val="tx1"/>
              </a:solidFill>
              <a:latin typeface="Exo 2 Black" panose="00000A00000000000000" pitchFamily="2" charset="-52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Exo 2 Black" panose="00000A00000000000000" pitchFamily="2" charset="-52"/>
              </a:rPr>
              <a:t>Но </a:t>
            </a:r>
            <a:r>
              <a:rPr lang="ru-RU" dirty="0">
                <a:solidFill>
                  <a:schemeClr val="tx1"/>
                </a:solidFill>
                <a:latin typeface="Exo 2 Black" panose="00000A00000000000000" pitchFamily="2" charset="-52"/>
              </a:rPr>
              <a:t>ему не удалось различить его кольца, а только их края, поэтому он решил, что это спутники Сатурна.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63320" y="3803747"/>
            <a:ext cx="6591868" cy="276367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Exo 2 Black" panose="00000A00000000000000" pitchFamily="2" charset="-52"/>
              </a:rPr>
              <a:t>Слово «кольцо» ввел в науку Христиан Гюйгенс в 1655 году, так как его телескоп был более </a:t>
            </a:r>
            <a:r>
              <a:rPr lang="ru-RU" dirty="0" smtClean="0">
                <a:solidFill>
                  <a:schemeClr val="tx1"/>
                </a:solidFill>
                <a:latin typeface="Exo 2 Black" panose="00000A00000000000000" pitchFamily="2" charset="-52"/>
              </a:rPr>
              <a:t>мощным.</a:t>
            </a:r>
            <a:endParaRPr lang="ru-RU" dirty="0">
              <a:solidFill>
                <a:schemeClr val="tx1"/>
              </a:solidFill>
              <a:latin typeface="Exo 2 Black" panose="00000A00000000000000" pitchFamily="2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4389" y="3152639"/>
            <a:ext cx="2550734" cy="3196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5728" y="122830"/>
            <a:ext cx="3596494" cy="3315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282892" y="6226223"/>
            <a:ext cx="234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Exo 2 Black" panose="00000A00000000000000" pitchFamily="2" charset="-52"/>
              </a:rPr>
              <a:t>Христиан Гюйгенс</a:t>
            </a:r>
            <a:endParaRPr lang="ru-RU" dirty="0">
              <a:solidFill>
                <a:schemeClr val="bg1"/>
              </a:solidFill>
              <a:latin typeface="Exo 2 Black" panose="00000A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27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443" y="216671"/>
            <a:ext cx="10515600" cy="678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C000"/>
                </a:solidFill>
                <a:latin typeface="Exo 2 Black" panose="00000A00000000000000" pitchFamily="2" charset="-52"/>
              </a:rPr>
              <a:t>Сатурн имеет не одно кольцо, а систему колец, которые состоят </a:t>
            </a:r>
            <a:r>
              <a:rPr lang="ru-RU" dirty="0" smtClean="0">
                <a:solidFill>
                  <a:srgbClr val="FFC000"/>
                </a:solidFill>
                <a:latin typeface="Exo 2 Black" panose="00000A00000000000000" pitchFamily="2" charset="-52"/>
              </a:rPr>
              <a:t>из:</a:t>
            </a:r>
            <a:endParaRPr lang="ru-RU" dirty="0">
              <a:solidFill>
                <a:srgbClr val="FFC000"/>
              </a:solidFill>
              <a:latin typeface="Exo 2 Black" panose="00000A00000000000000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285" y="1951629"/>
            <a:ext cx="5950041" cy="36234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352894" y="6003027"/>
            <a:ext cx="5318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Black" panose="00000A00000000000000" pitchFamily="2" charset="-52"/>
              </a:rPr>
              <a:t>Все кольца вращаются в одной плоскости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xo 2 Black" panose="00000A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4716" y="1084095"/>
            <a:ext cx="2970191" cy="22276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172939" y="4119332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Exo 2 Black" panose="00000A00000000000000" pitchFamily="2" charset="-52"/>
              </a:rPr>
              <a:t>камней</a:t>
            </a:r>
            <a:endParaRPr lang="ru-RU" dirty="0">
              <a:solidFill>
                <a:srgbClr val="FFC000"/>
              </a:solidFill>
              <a:latin typeface="Exo 2 Black" panose="00000A00000000000000" pitchFamily="2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55" t="5682" b="42568"/>
          <a:stretch/>
        </p:blipFill>
        <p:spPr>
          <a:xfrm>
            <a:off x="6555953" y="4055500"/>
            <a:ext cx="3062528" cy="23130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8517607" y="5786045"/>
            <a:ext cx="3646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C000"/>
                </a:solidFill>
                <a:latin typeface="Exo 2 Black" panose="00000A00000000000000" pitchFamily="2" charset="-52"/>
              </a:rPr>
              <a:t>остатков </a:t>
            </a:r>
            <a:endParaRPr lang="ru-RU" dirty="0" smtClean="0">
              <a:solidFill>
                <a:srgbClr val="FFC000"/>
              </a:solidFill>
              <a:latin typeface="Exo 2 Black" panose="00000A00000000000000" pitchFamily="2" charset="-52"/>
            </a:endParaRPr>
          </a:p>
          <a:p>
            <a:pPr algn="ctr"/>
            <a:r>
              <a:rPr lang="ru-RU" dirty="0" smtClean="0">
                <a:solidFill>
                  <a:srgbClr val="FFC000"/>
                </a:solidFill>
                <a:latin typeface="Exo 2 Black" panose="00000A00000000000000" pitchFamily="2" charset="-52"/>
              </a:rPr>
              <a:t>бывших спутников</a:t>
            </a:r>
            <a:endParaRPr lang="ru-RU" dirty="0">
              <a:solidFill>
                <a:srgbClr val="FFC000"/>
              </a:solidFill>
              <a:latin typeface="Exo 2 Black" panose="00000A00000000000000" pitchFamily="2" charset="-52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4855335" y="2678806"/>
            <a:ext cx="1163926" cy="4636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649273" y="3311738"/>
            <a:ext cx="4417988" cy="4981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152292" y="4179272"/>
            <a:ext cx="2291860" cy="8722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8661187" y="1326333"/>
            <a:ext cx="2778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C000"/>
                </a:solidFill>
                <a:latin typeface="Exo 2 Black" panose="00000A00000000000000" pitchFamily="2" charset="-52"/>
              </a:rPr>
              <a:t>Пыли, обломков льда 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32824" y="2176916"/>
            <a:ext cx="3130974" cy="1878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390630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411" y="0"/>
            <a:ext cx="10515600" cy="104984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  <a:latin typeface="Exo 2 Black" panose="00000A00000000000000" pitchFamily="2" charset="-52"/>
              </a:rPr>
              <a:t>СПУТНИКИ САТУРНА</a:t>
            </a:r>
            <a:endParaRPr lang="ru-RU" dirty="0">
              <a:solidFill>
                <a:srgbClr val="FFC000"/>
              </a:solidFill>
              <a:latin typeface="Exo 2 Black" panose="00000A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727" y="1049841"/>
            <a:ext cx="7107261" cy="5685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06279" y="1712890"/>
            <a:ext cx="418095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Exo 2 Black" panose="00000A00000000000000" pitchFamily="2" charset="-52"/>
              </a:rPr>
              <a:t>Всего около 60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  <a:latin typeface="Exo 2 Black" panose="00000A00000000000000" pitchFamily="2" charset="-52"/>
              </a:rPr>
              <a:t>(шестидесяти) спутников</a:t>
            </a:r>
          </a:p>
          <a:p>
            <a:pPr algn="ctr"/>
            <a:endParaRPr lang="ru-RU" sz="2400" dirty="0" smtClean="0">
              <a:solidFill>
                <a:srgbClr val="FFC000"/>
              </a:solidFill>
              <a:latin typeface="Exo 2 Black" panose="00000A00000000000000" pitchFamily="2" charset="-52"/>
            </a:endParaRPr>
          </a:p>
          <a:p>
            <a:pPr algn="ctr"/>
            <a:r>
              <a:rPr lang="ru-RU" sz="2400" dirty="0" smtClean="0">
                <a:solidFill>
                  <a:srgbClr val="FFC000"/>
                </a:solidFill>
                <a:latin typeface="Exo 2 Black" panose="00000A00000000000000" pitchFamily="2" charset="-52"/>
              </a:rPr>
              <a:t>Самый большой из них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  <a:latin typeface="Exo 2 Black" panose="00000A00000000000000" pitchFamily="2" charset="-52"/>
              </a:rPr>
              <a:t>ТИТАН</a:t>
            </a:r>
          </a:p>
          <a:p>
            <a:pPr algn="ctr"/>
            <a:endParaRPr lang="ru-RU" sz="2400" dirty="0">
              <a:solidFill>
                <a:srgbClr val="FFC000"/>
              </a:solidFill>
              <a:latin typeface="Exo 2 Black" panose="00000A00000000000000" pitchFamily="2" charset="-52"/>
            </a:endParaRPr>
          </a:p>
          <a:p>
            <a:pPr algn="ctr"/>
            <a:r>
              <a:rPr lang="ru-RU" sz="2400" dirty="0" smtClean="0">
                <a:solidFill>
                  <a:srgbClr val="FFC000"/>
                </a:solidFill>
                <a:latin typeface="Exo 2 Black" panose="00000A00000000000000" pitchFamily="2" charset="-52"/>
              </a:rPr>
              <a:t>Он второй по величине 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  <a:latin typeface="Exo 2 Black" panose="00000A00000000000000" pitchFamily="2" charset="-52"/>
              </a:rPr>
              <a:t>в Солнечной системе</a:t>
            </a:r>
            <a:endParaRPr lang="ru-RU" sz="2400" dirty="0">
              <a:solidFill>
                <a:srgbClr val="FFC000"/>
              </a:solidFill>
              <a:latin typeface="Exo 2 Black" panose="00000A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2196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07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425148" y="1391478"/>
            <a:ext cx="9652488" cy="516834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8901" y="3372599"/>
            <a:ext cx="2473868" cy="2698125"/>
          </a:xfrm>
          <a:prstGeom prst="rect">
            <a:avLst/>
          </a:prstGeom>
          <a:effectLst/>
        </p:spPr>
      </p:pic>
      <p:sp>
        <p:nvSpPr>
          <p:cNvPr id="6" name="Прямоугольник 5"/>
          <p:cNvSpPr/>
          <p:nvPr/>
        </p:nvSpPr>
        <p:spPr>
          <a:xfrm>
            <a:off x="344557" y="270248"/>
            <a:ext cx="120776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xo 2 Black" panose="00000A00000000000000" pitchFamily="2" charset="-52"/>
              </a:rPr>
              <a:t>Интересные факты о Сатурне:</a:t>
            </a:r>
            <a:endParaRPr lang="ru-RU" sz="5400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Exo 2 Black" panose="00000A00000000000000" pitchFamily="2" charset="-52"/>
            </a:endParaRPr>
          </a:p>
          <a:p>
            <a:pPr algn="ctr"/>
            <a:endParaRPr lang="ru-RU" sz="54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0200" y="1633888"/>
            <a:ext cx="1402620" cy="180336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72993" y="2535572"/>
            <a:ext cx="11240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xo 2 Black" panose="00000A00000000000000" pitchFamily="2" charset="-52"/>
              </a:rPr>
              <a:t>95 </a:t>
            </a:r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xo 2 Black" panose="00000A00000000000000" pitchFamily="2" charset="-52"/>
              </a:rPr>
              <a:t>масс </a:t>
            </a:r>
            <a:endParaRPr lang="ru-RU" dirty="0" smtClean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Exo 2 Black" panose="00000A00000000000000" pitchFamily="2" charset="-52"/>
            </a:endParaRPr>
          </a:p>
          <a:p>
            <a:pPr algn="ctr"/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xo 2 Black" panose="00000A00000000000000" pitchFamily="2" charset="-52"/>
              </a:rPr>
              <a:t>Земли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6818" y="1773167"/>
            <a:ext cx="2606715" cy="176253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710048" y="3213994"/>
            <a:ext cx="2308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xo 2 Black" panose="00000A00000000000000" pitchFamily="2" charset="-52"/>
              </a:rPr>
              <a:t>дальше </a:t>
            </a:r>
            <a:r>
              <a:rPr lang="ru-RU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xo 2 Black" panose="00000A00000000000000" pitchFamily="2" charset="-52"/>
              </a:rPr>
              <a:t>от </a:t>
            </a:r>
            <a: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xo 2 Black" panose="00000A00000000000000" pitchFamily="2" charset="-52"/>
              </a:rPr>
              <a:t>Солнца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666779" y="1761136"/>
            <a:ext cx="23086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xo 2 Black" panose="00000A00000000000000" pitchFamily="2" charset="-52"/>
              </a:rPr>
              <a:t>в </a:t>
            </a:r>
            <a:r>
              <a:rPr lang="ru-RU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xo 2 Black" panose="00000A00000000000000" pitchFamily="2" charset="-52"/>
              </a:rPr>
              <a:t>9 </a:t>
            </a:r>
          </a:p>
          <a:p>
            <a:r>
              <a:rPr lang="ru-RU" sz="2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xo 2 Black" panose="00000A00000000000000" pitchFamily="2" charset="-52"/>
              </a:rPr>
              <a:t>с половиной </a:t>
            </a:r>
            <a: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xo 2 Black" panose="00000A00000000000000" pitchFamily="2" charset="-52"/>
              </a:rPr>
              <a:t>раз 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0126" y="1724691"/>
            <a:ext cx="2405349" cy="15079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4921715" y="3173178"/>
            <a:ext cx="44598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xo 2 Black" panose="00000A00000000000000" pitchFamily="2" charset="-52"/>
              </a:rPr>
              <a:t>один оборот </a:t>
            </a:r>
            <a:endParaRPr lang="ru-RU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Exo 2 Black" panose="00000A00000000000000" pitchFamily="2" charset="-52"/>
            </a:endParaRPr>
          </a:p>
          <a:p>
            <a:pPr algn="ctr"/>
            <a: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xo 2 Black" panose="00000A00000000000000" pitchFamily="2" charset="-52"/>
              </a:rPr>
              <a:t>вокруг Солнца = 29</a:t>
            </a:r>
            <a:r>
              <a:rPr lang="ru-RU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xo 2 Black" panose="00000A00000000000000" pitchFamily="2" charset="-52"/>
              </a:rPr>
              <a:t> </a:t>
            </a:r>
            <a: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xo 2 Black" panose="00000A00000000000000" pitchFamily="2" charset="-52"/>
              </a:rPr>
              <a:t>с половиной  лет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708227" y="5648044"/>
            <a:ext cx="29065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xo 2 Black" panose="00000A00000000000000" pitchFamily="2" charset="-52"/>
              </a:rPr>
              <a:t>Сутки = </a:t>
            </a:r>
            <a: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xo 2 Black" panose="00000A00000000000000" pitchFamily="2" charset="-52"/>
              </a:rPr>
              <a:t>10 с половиной </a:t>
            </a:r>
          </a:p>
          <a:p>
            <a:pPr algn="ctr"/>
            <a: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xo 2 Black" panose="00000A00000000000000" pitchFamily="2" charset="-52"/>
              </a:rPr>
              <a:t>часов на </a:t>
            </a:r>
            <a:r>
              <a:rPr lang="ru-RU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xo 2 Black" panose="00000A00000000000000" pitchFamily="2" charset="-52"/>
              </a:rPr>
              <a:t>Земле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5713" y="3899164"/>
            <a:ext cx="1605470" cy="1610139"/>
          </a:xfrm>
          <a:prstGeom prst="rect">
            <a:avLst/>
          </a:prstGeom>
        </p:spPr>
      </p:pic>
      <p:pic>
        <p:nvPicPr>
          <p:cNvPr id="1026" name="Picture 2" descr="https://res.cloudinary.com/dk-find-out/image/upload/q_80,w_960,f_auto/Saturn_earth_comparison_ufvdfz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8247" y="3630945"/>
            <a:ext cx="4151382" cy="267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5912499" y="5648044"/>
            <a:ext cx="275428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xo 2 Black" panose="00000A00000000000000" pitchFamily="2" charset="-52"/>
              </a:rPr>
              <a:t>Сатурн больше </a:t>
            </a:r>
            <a: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xo 2 Black" panose="00000A00000000000000" pitchFamily="2" charset="-52"/>
              </a:rPr>
              <a:t>Земли</a:t>
            </a:r>
          </a:p>
          <a:p>
            <a:pPr algn="ctr"/>
            <a: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xo 2 Black" panose="00000A00000000000000" pitchFamily="2" charset="-52"/>
              </a:rPr>
              <a:t> </a:t>
            </a:r>
            <a:r>
              <a:rPr lang="ru-RU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xo 2 Black" panose="00000A00000000000000" pitchFamily="2" charset="-52"/>
              </a:rPr>
              <a:t>в 767 раз</a:t>
            </a:r>
            <a:endParaRPr lang="ru-RU" sz="240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0048" y="3703014"/>
            <a:ext cx="1779587" cy="17795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Прямоугольник 26"/>
          <p:cNvSpPr/>
          <p:nvPr/>
        </p:nvSpPr>
        <p:spPr>
          <a:xfrm>
            <a:off x="9086818" y="56499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xo 2 Black" panose="00000A00000000000000" pitchFamily="2" charset="-52"/>
              </a:rPr>
              <a:t>Д</a:t>
            </a:r>
            <a: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xo 2 Black" panose="00000A00000000000000" pitchFamily="2" charset="-52"/>
              </a:rPr>
              <a:t>о </a:t>
            </a:r>
            <a:r>
              <a:rPr lang="ru-RU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xo 2 Black" panose="00000A00000000000000" pitchFamily="2" charset="-52"/>
              </a:rPr>
              <a:t>Земли </a:t>
            </a:r>
            <a: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xo 2 Black" panose="00000A00000000000000" pitchFamily="2" charset="-52"/>
              </a:rPr>
              <a:t>более </a:t>
            </a:r>
            <a:r>
              <a:rPr lang="ru-RU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xo 2 Black" panose="00000A00000000000000" pitchFamily="2" charset="-52"/>
              </a:rPr>
              <a:t>чем </a:t>
            </a:r>
            <a:endParaRPr lang="ru-RU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Exo 2 Black" panose="00000A00000000000000" pitchFamily="2" charset="-52"/>
            </a:endParaRPr>
          </a:p>
          <a:p>
            <a: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xo 2 Black" panose="00000A00000000000000" pitchFamily="2" charset="-52"/>
              </a:rPr>
              <a:t>1000 миллионов км.</a:t>
            </a:r>
            <a:endParaRPr lang="ru-RU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Exo 2 Black" panose="00000A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860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515100" y="395748"/>
            <a:ext cx="5475131" cy="2888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Exo 2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dirty="0">
                <a:solidFill>
                  <a:schemeClr val="bg1"/>
                </a:solidFill>
                <a:latin typeface="Exo 2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каждой планеты есть что то свое,</a:t>
            </a:r>
            <a:endParaRPr lang="ru-RU" sz="1400" dirty="0">
              <a:solidFill>
                <a:schemeClr val="bg1"/>
              </a:solidFill>
              <a:latin typeface="Exo 2 Black" panose="00000A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Exo 2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Что ярче всего отличает ее.</a:t>
            </a:r>
            <a:endParaRPr lang="ru-RU" sz="1400" dirty="0">
              <a:solidFill>
                <a:schemeClr val="bg1"/>
              </a:solidFill>
              <a:latin typeface="Exo 2 Black" panose="00000A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Exo 2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Сатурн непременно узнаешь в лицо </a:t>
            </a:r>
            <a:endParaRPr lang="ru-RU" sz="1400" dirty="0">
              <a:solidFill>
                <a:schemeClr val="bg1"/>
              </a:solidFill>
              <a:latin typeface="Exo 2 Black" panose="00000A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Exo 2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Его окружает большое кольцо</a:t>
            </a:r>
            <a:r>
              <a:rPr lang="ru-RU" dirty="0" smtClean="0">
                <a:solidFill>
                  <a:schemeClr val="bg1"/>
                </a:solidFill>
                <a:latin typeface="Exo 2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Exo 2 Black" panose="00000A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Exo 2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Оно не сплошное, из разных полос.</a:t>
            </a:r>
            <a:endParaRPr lang="ru-RU" sz="1400" dirty="0">
              <a:solidFill>
                <a:schemeClr val="bg1"/>
              </a:solidFill>
              <a:latin typeface="Exo 2 Black" panose="00000A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Exo 2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Ученые вот как решили вопрос:</a:t>
            </a:r>
            <a:endParaRPr lang="ru-RU" sz="1400" dirty="0">
              <a:solidFill>
                <a:schemeClr val="bg1"/>
              </a:solidFill>
              <a:latin typeface="Exo 2 Black" panose="00000A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Exo 2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Когда то давно там замерзла вода, </a:t>
            </a:r>
            <a:endParaRPr lang="ru-RU" sz="1400" dirty="0">
              <a:solidFill>
                <a:schemeClr val="bg1"/>
              </a:solidFill>
              <a:latin typeface="Exo 2 Black" panose="00000A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Exo 2 Black" panose="00000A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 кольца Сатурна из снега и льда.</a:t>
            </a:r>
            <a:endParaRPr lang="ru-RU" sz="1400" dirty="0">
              <a:solidFill>
                <a:schemeClr val="bg1"/>
              </a:solidFill>
              <a:effectLst/>
              <a:latin typeface="Exo 2 Black" panose="00000A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3037" y="5473521"/>
            <a:ext cx="6615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Exo 2 Black" panose="00000A00000000000000" pitchFamily="2" charset="-52"/>
              </a:rPr>
              <a:t>СПАСИБО ЗА ВНИМАНИЕ!</a:t>
            </a:r>
            <a:endParaRPr lang="ru-RU" sz="4000" dirty="0">
              <a:solidFill>
                <a:schemeClr val="bg1"/>
              </a:solidFill>
              <a:latin typeface="Exo 2 Black" panose="00000A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67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283</Words>
  <Application>Microsoft Office PowerPoint</Application>
  <PresentationFormat>Произвольный</PresentationFormat>
  <Paragraphs>65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планета  САТУРН</vt:lpstr>
      <vt:lpstr>Слайд 2</vt:lpstr>
      <vt:lpstr>Слайд 3</vt:lpstr>
      <vt:lpstr>Слайд 4</vt:lpstr>
      <vt:lpstr>Сатурн имеет не одно кольцо, а систему колец, которые состоят из:</vt:lpstr>
      <vt:lpstr>СПУТНИКИ САТУРНА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планета  САТУРН</dc:title>
  <dc:creator>Admin</dc:creator>
  <cp:lastModifiedBy>делл</cp:lastModifiedBy>
  <cp:revision>42</cp:revision>
  <dcterms:created xsi:type="dcterms:W3CDTF">2018-02-10T12:47:35Z</dcterms:created>
  <dcterms:modified xsi:type="dcterms:W3CDTF">2018-04-03T15:59:43Z</dcterms:modified>
</cp:coreProperties>
</file>