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81" r:id="rId11"/>
    <p:sldId id="280" r:id="rId12"/>
    <p:sldId id="283" r:id="rId13"/>
    <p:sldId id="282" r:id="rId14"/>
    <p:sldId id="285" r:id="rId15"/>
    <p:sldId id="284" r:id="rId16"/>
    <p:sldId id="287" r:id="rId17"/>
    <p:sldId id="286" r:id="rId18"/>
    <p:sldId id="289" r:id="rId19"/>
    <p:sldId id="288" r:id="rId20"/>
    <p:sldId id="290" r:id="rId21"/>
    <p:sldId id="291" r:id="rId22"/>
    <p:sldId id="293" r:id="rId23"/>
    <p:sldId id="292" r:id="rId24"/>
    <p:sldId id="294" r:id="rId25"/>
    <p:sldId id="295" r:id="rId26"/>
    <p:sldId id="29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4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37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90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65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02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9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88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48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6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26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8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76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11" Type="http://schemas.openxmlformats.org/officeDocument/2006/relationships/image" Target="../media/image22.jpg"/><Relationship Id="rId5" Type="http://schemas.openxmlformats.org/officeDocument/2006/relationships/image" Target="../media/image16.jpe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l="-51000" r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-1467544"/>
            <a:ext cx="7406640" cy="3128368"/>
          </a:xfrm>
        </p:spPr>
        <p:txBody>
          <a:bodyPr>
            <a:no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</a:rPr>
              <a:t>«РОССИЯ-МОЯ МАЛАЯ РОДИНА»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661248"/>
            <a:ext cx="7406640" cy="8217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г. Грязи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Храмы города Грязи.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512" y="1340768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Храм Димитрия </a:t>
            </a:r>
            <a:r>
              <a:rPr lang="ru-RU" dirty="0" err="1" smtClean="0"/>
              <a:t>Солунского</a:t>
            </a:r>
            <a:r>
              <a:rPr lang="ru-RU" dirty="0" smtClean="0"/>
              <a:t>, с. Коробовка</a:t>
            </a:r>
          </a:p>
          <a:p>
            <a:pPr marL="0" indent="0">
              <a:buNone/>
            </a:pPr>
            <a:r>
              <a:rPr lang="ru-RU" dirty="0" smtClean="0"/>
              <a:t>Дата основания: 1879-1883 </a:t>
            </a:r>
          </a:p>
          <a:p>
            <a:pPr marL="0" indent="0">
              <a:buNone/>
            </a:pPr>
            <a:r>
              <a:rPr lang="ru-RU" dirty="0" smtClean="0"/>
              <a:t>Состояние: действующая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49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Храмы города Грязи.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692" y="1340768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Церковь Иоанна Богослова, с. </a:t>
            </a:r>
            <a:r>
              <a:rPr lang="ru-RU" dirty="0" err="1" smtClean="0"/>
              <a:t>Головщино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Дата основания: 1761 год</a:t>
            </a:r>
          </a:p>
          <a:p>
            <a:pPr marL="0" indent="0">
              <a:buNone/>
            </a:pPr>
            <a:r>
              <a:rPr lang="ru-RU" dirty="0" smtClean="0"/>
              <a:t>Состояние: восстановление.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72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7213"/>
            <a:ext cx="7886700" cy="1325563"/>
          </a:xfrm>
        </p:spPr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Храмы города Грязи.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67744" y="980728"/>
            <a:ext cx="3727326" cy="418812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Церковь Космы и Дамиана, с. Казинка</a:t>
            </a:r>
          </a:p>
          <a:p>
            <a:pPr marL="0" indent="0">
              <a:buNone/>
            </a:pPr>
            <a:r>
              <a:rPr lang="ru-RU" dirty="0" smtClean="0"/>
              <a:t>Дата основания: 1851-1852</a:t>
            </a:r>
          </a:p>
          <a:p>
            <a:pPr marL="0" indent="0">
              <a:buNone/>
            </a:pPr>
            <a:r>
              <a:rPr lang="ru-RU" dirty="0" smtClean="0"/>
              <a:t>Состояние: восстановление, действующая.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7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Храмы города Грязи.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1340768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Церковь Покрова Пресвятой Богородицы, с. Верхний </a:t>
            </a:r>
            <a:r>
              <a:rPr lang="ru-RU" dirty="0" err="1" smtClean="0"/>
              <a:t>Телелюй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Дата основания: 1891 год</a:t>
            </a:r>
          </a:p>
          <a:p>
            <a:pPr marL="0" indent="0">
              <a:buNone/>
            </a:pPr>
            <a:r>
              <a:rPr lang="ru-RU" dirty="0" smtClean="0"/>
              <a:t>Состояние: восстановление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5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Храмы города Грязи.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1690689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Церковь Рождества Христова, с. К. </a:t>
            </a:r>
            <a:r>
              <a:rPr lang="ru-RU" dirty="0" err="1" smtClean="0"/>
              <a:t>Байгора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Дата основания: 1815 год </a:t>
            </a:r>
          </a:p>
          <a:p>
            <a:pPr marL="0" indent="0">
              <a:buNone/>
            </a:pPr>
            <a:r>
              <a:rPr lang="ru-RU" dirty="0" smtClean="0"/>
              <a:t>Состояние: действующая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5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Храмы города Грязи.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1412776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Церковь Николая Чудотворца, с. Каменное</a:t>
            </a:r>
          </a:p>
          <a:p>
            <a:pPr marL="0" indent="0">
              <a:buNone/>
            </a:pPr>
            <a:r>
              <a:rPr lang="ru-RU" dirty="0" smtClean="0"/>
              <a:t>Дата основания: 1851-1852</a:t>
            </a:r>
          </a:p>
          <a:p>
            <a:pPr marL="0" indent="0">
              <a:buNone/>
            </a:pPr>
            <a:r>
              <a:rPr lang="ru-RU" dirty="0" smtClean="0"/>
              <a:t>Состояние: действующая.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5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Храмы города Грязи.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1268760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Церковь Николая Чудотворца, с. </a:t>
            </a:r>
            <a:r>
              <a:rPr lang="ru-RU" dirty="0" err="1" smtClean="0"/>
              <a:t>Двуречки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Дата основания: 1811/1816</a:t>
            </a:r>
          </a:p>
          <a:p>
            <a:pPr marL="0" indent="0">
              <a:buNone/>
            </a:pPr>
            <a:r>
              <a:rPr lang="ru-RU" dirty="0" smtClean="0"/>
              <a:t>Состояние: действующая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0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Храмы города Грязи.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1412776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Церковь Богоявления Господня, с. </a:t>
            </a:r>
            <a:r>
              <a:rPr lang="ru-RU" dirty="0" err="1" smtClean="0"/>
              <a:t>Ярлуково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Дата основания: 1809 год</a:t>
            </a:r>
          </a:p>
          <a:p>
            <a:pPr marL="0" indent="0">
              <a:buNone/>
            </a:pPr>
            <a:r>
              <a:rPr lang="ru-RU" dirty="0" smtClean="0"/>
              <a:t>Состояние: восстановление, действует.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8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Храмы города Грязи.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3848" y="1340768"/>
            <a:ext cx="3886200" cy="4351338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Церковь Георгия Победоносца, с. </a:t>
            </a:r>
            <a:r>
              <a:rPr lang="ru-RU" dirty="0" err="1" smtClean="0"/>
              <a:t>Малей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Дата основания: 1799 год</a:t>
            </a:r>
          </a:p>
          <a:p>
            <a:pPr marL="0" indent="0">
              <a:buNone/>
            </a:pPr>
            <a:r>
              <a:rPr lang="ru-RU" dirty="0" smtClean="0"/>
              <a:t>Состояние: действующая.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9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Храмы города Грязи.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1340768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Церковь Успения Пресвятой Богородицы, с. Кузовка</a:t>
            </a:r>
          </a:p>
          <a:p>
            <a:pPr marL="0" indent="0">
              <a:buNone/>
            </a:pPr>
            <a:r>
              <a:rPr lang="ru-RU" dirty="0" smtClean="0"/>
              <a:t>Дата основания: 1811 год</a:t>
            </a:r>
          </a:p>
          <a:p>
            <a:pPr marL="0" indent="0">
              <a:buNone/>
            </a:pPr>
            <a:r>
              <a:rPr lang="ru-RU" dirty="0" smtClean="0"/>
              <a:t>Состояние: разрушена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9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Arial Black" panose="020B0A04020102020204" pitchFamily="34" charset="0"/>
              </a:rPr>
              <a:t>    ИСТОРИЯ ГОРОДА ГРЯЗИ.</a:t>
            </a:r>
            <a:endParaRPr lang="ru-RU" sz="3600" b="1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37" y="1858169"/>
            <a:ext cx="5648325" cy="4286250"/>
          </a:xfrm>
        </p:spPr>
      </p:pic>
    </p:spTree>
    <p:extLst>
      <p:ext uri="{BB962C8B-B14F-4D97-AF65-F5344CB8AC3E}">
        <p14:creationId xmlns:p14="http://schemas.microsoft.com/office/powerpoint/2010/main" val="396924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04664"/>
            <a:ext cx="7886700" cy="1325563"/>
          </a:xfrm>
        </p:spPr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Храмы города Грязи.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1556792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Церковь Иоанна Богослова, с. Карамышево</a:t>
            </a:r>
          </a:p>
          <a:p>
            <a:pPr marL="0" indent="0">
              <a:buNone/>
            </a:pPr>
            <a:r>
              <a:rPr lang="ru-RU" dirty="0" smtClean="0"/>
              <a:t>Дата основания: 1889-1900</a:t>
            </a:r>
          </a:p>
          <a:p>
            <a:pPr marL="0" indent="0">
              <a:buNone/>
            </a:pPr>
            <a:r>
              <a:rPr lang="ru-RU" dirty="0" smtClean="0"/>
              <a:t>Состояние: действующая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4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Храмы города Грязи.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340768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Церковь Троицы </a:t>
            </a:r>
            <a:r>
              <a:rPr lang="ru-RU" dirty="0" err="1" smtClean="0"/>
              <a:t>Живоначальной</a:t>
            </a:r>
            <a:r>
              <a:rPr lang="ru-RU" dirty="0" smtClean="0"/>
              <a:t>, с. Сошки</a:t>
            </a:r>
          </a:p>
          <a:p>
            <a:pPr marL="0" indent="0">
              <a:buNone/>
            </a:pPr>
            <a:r>
              <a:rPr lang="ru-RU" dirty="0" smtClean="0"/>
              <a:t>Дата основания: 1823 год</a:t>
            </a:r>
          </a:p>
          <a:p>
            <a:pPr marL="0" indent="0">
              <a:buNone/>
            </a:pPr>
            <a:r>
              <a:rPr lang="ru-RU" dirty="0" smtClean="0"/>
              <a:t>Состояние: восстановление, действующая.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9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Храмы города Грязи.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664" y="1340768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Церковь Космы и Дамиана, с. Средняя </a:t>
            </a:r>
            <a:r>
              <a:rPr lang="ru-RU" dirty="0" err="1" smtClean="0"/>
              <a:t>Лукавка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Дата основания: 1854 год</a:t>
            </a:r>
          </a:p>
          <a:p>
            <a:pPr marL="0" indent="0">
              <a:buNone/>
            </a:pPr>
            <a:r>
              <a:rPr lang="ru-RU" dirty="0" smtClean="0"/>
              <a:t>Состояние: восстановление, ведутся службы.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5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Храмы города Грязи.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1412776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Никольский храм, с. Плеханово</a:t>
            </a:r>
          </a:p>
          <a:p>
            <a:pPr marL="0" indent="0">
              <a:buNone/>
            </a:pPr>
            <a:r>
              <a:rPr lang="ru-RU" dirty="0" smtClean="0"/>
              <a:t>Дата основания: 1883 год</a:t>
            </a:r>
          </a:p>
          <a:p>
            <a:pPr marL="0" indent="0">
              <a:buNone/>
            </a:pPr>
            <a:r>
              <a:rPr lang="ru-RU" dirty="0" smtClean="0"/>
              <a:t>Состояние: действующая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81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205"/>
            <a:ext cx="7886700" cy="1325563"/>
          </a:xfrm>
        </p:spPr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Храмы города Грязи.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1052736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Церковь Покрова Святой Богородицы, с. </a:t>
            </a:r>
            <a:r>
              <a:rPr lang="ru-RU" dirty="0" err="1" smtClean="0"/>
              <a:t>Синявка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Дата основания: 1835-1837</a:t>
            </a:r>
          </a:p>
          <a:p>
            <a:pPr marL="0" indent="0">
              <a:buNone/>
            </a:pPr>
            <a:r>
              <a:rPr lang="ru-RU" dirty="0" smtClean="0"/>
              <a:t>Состояние: не действует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5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Храмы города Грязи.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340768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Михайло-Архангельский храм, с. Фащевка</a:t>
            </a:r>
          </a:p>
          <a:p>
            <a:pPr marL="0" indent="0">
              <a:buNone/>
            </a:pPr>
            <a:r>
              <a:rPr lang="ru-RU" dirty="0" smtClean="0"/>
              <a:t>Дата основания: 1794 год</a:t>
            </a:r>
          </a:p>
          <a:p>
            <a:pPr marL="0" indent="0">
              <a:buNone/>
            </a:pPr>
            <a:r>
              <a:rPr lang="ru-RU" dirty="0" smtClean="0"/>
              <a:t>Состояние: действующая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3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7886700" cy="247769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СПАСИБО ЗА ВНИМАНИЕ.</a:t>
            </a:r>
            <a:endParaRPr lang="ru-RU" sz="4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Arial Black" panose="020B0A04020102020204" pitchFamily="34" charset="0"/>
              </a:rPr>
              <a:t>ИСТОРИЯ ГОРОДА ГРЯЗИ.</a:t>
            </a:r>
            <a:endParaRPr lang="ru-RU" sz="3600" b="1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01027"/>
            <a:ext cx="3528392" cy="4900545"/>
          </a:xfrm>
        </p:spPr>
      </p:pic>
    </p:spTree>
    <p:extLst>
      <p:ext uri="{BB962C8B-B14F-4D97-AF65-F5344CB8AC3E}">
        <p14:creationId xmlns:p14="http://schemas.microsoft.com/office/powerpoint/2010/main" val="340607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Arial Black" panose="020B0A04020102020204" pitchFamily="34" charset="0"/>
              </a:rPr>
              <a:t>ИСТОРИЯ ГОРОДА ГРЯЗИ.</a:t>
            </a:r>
            <a:endParaRPr lang="ru-RU" sz="3600" b="1" dirty="0"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526969" cy="286819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136950"/>
            <a:ext cx="4296595" cy="27308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8760"/>
            <a:ext cx="3734881" cy="279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9221"/>
            <a:ext cx="7348612" cy="1325563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Наш город во время ВОВ. Наши </a:t>
            </a:r>
            <a:r>
              <a:rPr lang="ru-RU" dirty="0" smtClean="0">
                <a:latin typeface="Arial Black" panose="020B0A04020102020204" pitchFamily="34" charset="0"/>
              </a:rPr>
              <a:t>герои.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" y="1484784"/>
            <a:ext cx="3886200" cy="216664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51426"/>
            <a:ext cx="3886200" cy="269453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52" y="1124744"/>
            <a:ext cx="2244824" cy="32774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25727"/>
            <a:ext cx="2621486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3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129" y="132913"/>
            <a:ext cx="7886700" cy="1325563"/>
          </a:xfrm>
        </p:spPr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Современный город.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1" y="1180169"/>
            <a:ext cx="3868737" cy="290336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2763218" cy="276321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259" y="1180169"/>
            <a:ext cx="3450299" cy="25877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38" y="1268760"/>
            <a:ext cx="3222396" cy="27809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56484"/>
            <a:ext cx="3930774" cy="26205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301" y="3856484"/>
            <a:ext cx="3670838" cy="24434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2" y="1091981"/>
            <a:ext cx="3637587" cy="27281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09" y="4812"/>
            <a:ext cx="2800629" cy="41490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2" y="4891117"/>
            <a:ext cx="3064097" cy="189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6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886700" cy="1325563"/>
          </a:xfrm>
        </p:spPr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Храмы города Грязи.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1340768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Церковь Казанской Божией Матери, г. Грязи</a:t>
            </a:r>
          </a:p>
          <a:p>
            <a:pPr marL="0" indent="0">
              <a:buNone/>
            </a:pPr>
            <a:r>
              <a:rPr lang="ru-RU" dirty="0" smtClean="0"/>
              <a:t>Дата основания: 1848 год</a:t>
            </a:r>
          </a:p>
          <a:p>
            <a:pPr marL="0" indent="0">
              <a:buNone/>
            </a:pPr>
            <a:r>
              <a:rPr lang="ru-RU" dirty="0" smtClean="0"/>
              <a:t>Состояние: восстановлена, действующая.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29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Храмы города Грязи.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1340768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Церковь Николая Чудотворца, г. Грязи</a:t>
            </a:r>
          </a:p>
          <a:p>
            <a:pPr marL="0" indent="0">
              <a:buNone/>
            </a:pPr>
            <a:r>
              <a:rPr lang="ru-RU" dirty="0" smtClean="0"/>
              <a:t>Дата основания: 1773 год.</a:t>
            </a:r>
          </a:p>
          <a:p>
            <a:pPr marL="0" indent="0">
              <a:buNone/>
            </a:pPr>
            <a:r>
              <a:rPr lang="ru-RU" dirty="0" smtClean="0"/>
              <a:t>Состояние: восстановление, действующая.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4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Храмы города Грязи.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4088" y="1340768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Церковь Богоявления Господня, с. </a:t>
            </a:r>
            <a:r>
              <a:rPr lang="ru-RU" dirty="0" err="1" smtClean="0"/>
              <a:t>Бутырки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Дата основания:1896 год. </a:t>
            </a:r>
          </a:p>
          <a:p>
            <a:pPr marL="0" indent="0">
              <a:buNone/>
            </a:pPr>
            <a:r>
              <a:rPr lang="ru-RU" dirty="0" smtClean="0"/>
              <a:t>Состояние: действующая.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00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424</Words>
  <Application>Microsoft Office PowerPoint</Application>
  <PresentationFormat>Экран (4:3)</PresentationFormat>
  <Paragraphs>84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Тема Office</vt:lpstr>
      <vt:lpstr>«РОССИЯ-МОЯ МАЛАЯ РОДИНА»</vt:lpstr>
      <vt:lpstr>    ИСТОРИЯ ГОРОДА ГРЯЗИ.</vt:lpstr>
      <vt:lpstr>ИСТОРИЯ ГОРОДА ГРЯЗИ.</vt:lpstr>
      <vt:lpstr>ИСТОРИЯ ГОРОДА ГРЯЗИ.</vt:lpstr>
      <vt:lpstr>Наш город во время ВОВ. Наши герои.</vt:lpstr>
      <vt:lpstr>Современный город.</vt:lpstr>
      <vt:lpstr>Храмы города Грязи.</vt:lpstr>
      <vt:lpstr>Храмы города Грязи.</vt:lpstr>
      <vt:lpstr>Храмы города Грязи.</vt:lpstr>
      <vt:lpstr>Храмы города Грязи.</vt:lpstr>
      <vt:lpstr>Храмы города Грязи.</vt:lpstr>
      <vt:lpstr>Храмы города Грязи.</vt:lpstr>
      <vt:lpstr>Храмы города Грязи.</vt:lpstr>
      <vt:lpstr>Храмы города Грязи.</vt:lpstr>
      <vt:lpstr>Храмы города Грязи.</vt:lpstr>
      <vt:lpstr>Храмы города Грязи.</vt:lpstr>
      <vt:lpstr>Храмы города Грязи.</vt:lpstr>
      <vt:lpstr>Храмы города Грязи.</vt:lpstr>
      <vt:lpstr>Храмы города Грязи.</vt:lpstr>
      <vt:lpstr>Храмы города Грязи.</vt:lpstr>
      <vt:lpstr>Храмы города Грязи.</vt:lpstr>
      <vt:lpstr>Храмы города Грязи.</vt:lpstr>
      <vt:lpstr>Храмы города Грязи.</vt:lpstr>
      <vt:lpstr>Храмы города Грязи.</vt:lpstr>
      <vt:lpstr>Храмы города Грязи.</vt:lpstr>
      <vt:lpstr>СПАСИБО ЗА ВНИМАНИЕ.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«Моя малая РОДИНА»</dc:title>
  <dc:creator>Анютка</dc:creator>
  <cp:lastModifiedBy>user</cp:lastModifiedBy>
  <cp:revision>19</cp:revision>
  <dcterms:created xsi:type="dcterms:W3CDTF">2014-08-30T13:59:49Z</dcterms:created>
  <dcterms:modified xsi:type="dcterms:W3CDTF">2017-08-30T16:29:08Z</dcterms:modified>
</cp:coreProperties>
</file>