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16.03.2017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6450"/>
          </a:xfrm>
        </p:spPr>
        <p:txBody>
          <a:bodyPr>
            <a:normAutofit fontScale="90000"/>
          </a:bodyPr>
          <a:lstStyle/>
          <a:p>
            <a:pPr algn="r"/>
            <a:r>
              <a:rPr lang="ru-RU" sz="5400" dirty="0" smtClean="0">
                <a:latin typeface="+mn-lt"/>
              </a:rPr>
              <a:t>Всероссийский творческий конкурс «Страна мастеров»</a:t>
            </a:r>
            <a:br>
              <a:rPr lang="ru-RU" sz="5400" dirty="0" smtClean="0">
                <a:latin typeface="+mn-lt"/>
              </a:rPr>
            </a:br>
            <a:r>
              <a:rPr lang="ru-RU" sz="5400" dirty="0" smtClean="0">
                <a:latin typeface="+mn-lt"/>
              </a:rPr>
              <a:t/>
            </a:r>
            <a:br>
              <a:rPr lang="ru-RU" sz="5400" dirty="0" smtClean="0">
                <a:latin typeface="+mn-lt"/>
              </a:rPr>
            </a:br>
            <a:r>
              <a:rPr lang="ru-RU" sz="5400" dirty="0" smtClean="0">
                <a:latin typeface="+mn-lt"/>
              </a:rPr>
              <a:t>         </a:t>
            </a:r>
            <a:r>
              <a:rPr lang="ru-RU" sz="3600" dirty="0" smtClean="0">
                <a:latin typeface="+mn-lt"/>
              </a:rPr>
              <a:t>Подготовила: Третьякова И.Н.</a:t>
            </a:r>
            <a:br>
              <a:rPr lang="ru-RU" sz="3600" dirty="0" smtClean="0">
                <a:latin typeface="+mn-lt"/>
              </a:rPr>
            </a:br>
            <a:r>
              <a:rPr lang="ru-RU" sz="3600" dirty="0" smtClean="0">
                <a:latin typeface="+mn-lt"/>
              </a:rPr>
              <a:t>учитель-логопед</a:t>
            </a:r>
            <a:endParaRPr lang="ru-RU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87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003232" cy="1174452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+mn-lt"/>
              </a:rPr>
              <a:t>Мое рабочее место</a:t>
            </a:r>
            <a:endParaRPr lang="ru-RU" sz="4800" dirty="0">
              <a:latin typeface="+mn-lt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9138" y="1794520"/>
            <a:ext cx="4995862" cy="2810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907087" y="1772816"/>
            <a:ext cx="3008313" cy="4353347"/>
          </a:xfrm>
        </p:spPr>
        <p:txBody>
          <a:bodyPr>
            <a:normAutofit fontScale="77500" lnSpcReduction="2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18 января 2017 года я приступила к работе в должности учителя-логопеда в МАДОУ детский сад №10 «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Дюймовочка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г.Закаменск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До меня в ДОУ не было логопеда, поэтому и место для работы было не организованно. «Засучив рукава», я начала оформлять  свой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логоуголок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58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10116616" y="266700"/>
            <a:ext cx="1152128" cy="714028"/>
          </a:xfrm>
        </p:spPr>
        <p:txBody>
          <a:bodyPr/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07087" y="1412776"/>
            <a:ext cx="3008313" cy="4713387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Сначала приклеила обои  на стены и стол, разместила зеркало и уже, согласитесь, вид другой!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48049" y="1705298"/>
            <a:ext cx="5679655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75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64089" y="266700"/>
            <a:ext cx="3551312" cy="2095500"/>
          </a:xfrm>
        </p:spPr>
        <p:txBody>
          <a:bodyPr/>
          <a:lstStyle/>
          <a:p>
            <a:r>
              <a:rPr lang="ru-RU" sz="3200" dirty="0" smtClean="0"/>
              <a:t>Так мое рабочее место выглядит сейчас.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220073" y="2438400"/>
            <a:ext cx="3695328" cy="36877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Конечно, работы по оформлению еще много, но уже есть место, где можно заниматься с детьми.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86966" y="1525352"/>
            <a:ext cx="5726511" cy="3985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137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</TotalTime>
  <Words>103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Исполнительная</vt:lpstr>
      <vt:lpstr>Всероссийский творческий конкурс «Страна мастеров»           Подготовила: Третьякова И.Н. учитель-логопед</vt:lpstr>
      <vt:lpstr>Мое рабочее место</vt:lpstr>
      <vt:lpstr>Презентация PowerPoint</vt:lpstr>
      <vt:lpstr>Так мое рабочее место выглядит сейчас.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Всероссийский творческий конкурс «Страна мастеров»           Подготовила: Третьякова И.Н. учитель-логопед</dc:title>
  <dc:creator>Admin</dc:creator>
  <cp:lastModifiedBy>Admin</cp:lastModifiedBy>
  <cp:revision>5</cp:revision>
  <dcterms:created xsi:type="dcterms:W3CDTF">2017-03-16T05:40:31Z</dcterms:created>
  <dcterms:modified xsi:type="dcterms:W3CDTF">2017-03-16T06:17:16Z</dcterms:modified>
</cp:coreProperties>
</file>