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80" r:id="rId5"/>
    <p:sldId id="261" r:id="rId6"/>
    <p:sldId id="278" r:id="rId7"/>
    <p:sldId id="262" r:id="rId8"/>
    <p:sldId id="279" r:id="rId9"/>
    <p:sldId id="263" r:id="rId10"/>
    <p:sldId id="281" r:id="rId11"/>
    <p:sldId id="268" r:id="rId12"/>
    <p:sldId id="269" r:id="rId13"/>
    <p:sldId id="270" r:id="rId14"/>
    <p:sldId id="271" r:id="rId15"/>
    <p:sldId id="272" r:id="rId16"/>
    <p:sldId id="282" r:id="rId17"/>
    <p:sldId id="273" r:id="rId18"/>
    <p:sldId id="274" r:id="rId19"/>
    <p:sldId id="283" r:id="rId20"/>
    <p:sldId id="264" r:id="rId21"/>
    <p:sldId id="266" r:id="rId22"/>
    <p:sldId id="267" r:id="rId23"/>
    <p:sldId id="275" r:id="rId24"/>
    <p:sldId id="285" r:id="rId25"/>
    <p:sldId id="287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10.09.2006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Педсовет «Создание в ДОУ условий  для экологического воспитания детей дошкольного возраста»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2286016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Цель педсовета: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 совершенствование работы в дошкольном учреждении по формированию у дошкольников основ экологической культуры.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0070C0"/>
                </a:solidFill>
                <a:cs typeface="Aharoni" pitchFamily="2" charset="-79"/>
              </a:rPr>
            </a:br>
            <a:endParaRPr lang="ru-RU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1429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Старший воспитатель МБДОУ ДС «Родничок» г.Волгодонска Ростовской области 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Елжова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 Наталья Владимировна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Picture 7" descr="C:\Documents and Settings\Бухгалтерия\Рабочий стол\Изображение 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1877" r="24437"/>
          <a:stretch/>
        </p:blipFill>
        <p:spPr>
          <a:xfrm>
            <a:off x="214282" y="142852"/>
            <a:ext cx="1780206" cy="2340429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 Black" pitchFamily="34" charset="0"/>
              </a:rPr>
              <a:t>Педагогическая рефлексия 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«Поляна красных цветов»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admin\Desktop\181___03\IMG_9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690812" cy="5018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Природа в картинах художников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Художник пишет картину, 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картину он пишет душой,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Душой своей щедрой, красивой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и вольной, как ветер степной.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Картина его оживает,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и слышу морской я прибой,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И пенные брызги бросает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к ногам океан </a:t>
            </a:r>
            <a:r>
              <a:rPr lang="ru-RU" sz="1200" b="1" dirty="0" err="1" smtClean="0">
                <a:solidFill>
                  <a:srgbClr val="002060"/>
                </a:solidFill>
                <a:latin typeface="Arial Black" pitchFamily="34" charset="0"/>
              </a:rPr>
              <a:t>голубой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Смотрю на другую картину-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и вижу на ней дивный сад,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За садом, в лощине глубокой,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у дома созрел виноград.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Бросаю свой взгляд я налево-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и вижу родные глаза,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Так мама с крылечка смотрела,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когда провожала меня.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Художник пишет картину, 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картину он пишет душой,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Чтоб мы, постояв у полотен,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прозрев, уходили домой.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        </a:t>
            </a:r>
            <a:r>
              <a:rPr lang="ru-RU" sz="1200" b="1" dirty="0" err="1" smtClean="0">
                <a:solidFill>
                  <a:srgbClr val="002060"/>
                </a:solidFill>
                <a:latin typeface="Arial Black" pitchFamily="34" charset="0"/>
              </a:rPr>
              <a:t>Н.В.Елжова</a:t>
            </a:r>
            <a:endParaRPr lang="ru-RU" sz="1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                                           </a:t>
            </a:r>
            <a:endParaRPr lang="ru-RU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1.Роль картины в экологическом воспитании детей.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2.В каких областях развития детей можно использовать художественную картину?</a:t>
            </a:r>
          </a:p>
          <a:p>
            <a:pPr>
              <a:buNone/>
            </a:pPr>
            <a:endParaRPr lang="ru-RU" sz="3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admin\Desktop\картины\0_13c18d_ac73b5c9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143248"/>
            <a:ext cx="391468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57200"/>
            <a:ext cx="813132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Как называются картины и кто их написал?</a:t>
            </a:r>
            <a:endParaRPr lang="ru-RU" sz="31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admin\Desktop\картины\img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6818" b="16826"/>
          <a:stretch>
            <a:fillRect/>
          </a:stretch>
        </p:blipFill>
        <p:spPr bwMode="auto">
          <a:xfrm>
            <a:off x="285720" y="1571612"/>
            <a:ext cx="4143404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dmin\Desktop\картины\img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35964"/>
          <a:stretch>
            <a:fillRect/>
          </a:stretch>
        </p:blipFill>
        <p:spPr bwMode="auto">
          <a:xfrm>
            <a:off x="4786314" y="1571612"/>
            <a:ext cx="414761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C:\Documents and Settings\l300\Рабочий стол\картинки ПРЕЗЕНТ\b_1313758548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90" cy="200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Documents and Settings\Бухгалтерия\Рабочий стол\карт. день смеха\slov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16" y="785794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картины\hello_html_m6f7ae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347828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admin\Desktop\картины\img_user_file_56110a8c97830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2447"/>
          <a:stretch>
            <a:fillRect/>
          </a:stretch>
        </p:blipFill>
        <p:spPr bwMode="auto">
          <a:xfrm>
            <a:off x="4714876" y="1785926"/>
            <a:ext cx="4038600" cy="3509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C:\Documents and Settings\l300\Рабочий стол\картинки ПРЕЗЕНТ\1372855272_pencil6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0"/>
            <a:ext cx="16335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картины\Rozh-1024x5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28641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dmin\Desktop\картины\img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8224" t="19737" r="9539" b="5701"/>
          <a:stretch>
            <a:fillRect/>
          </a:stretch>
        </p:blipFill>
        <p:spPr bwMode="auto">
          <a:xfrm>
            <a:off x="3857620" y="3500438"/>
            <a:ext cx="4857784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C:\Documents and Settings\l300\Рабочий стол\картинки ПРЕЗЕНТ\1372856501_pencil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142984"/>
            <a:ext cx="1885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картины\img17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8136" t="23872" r="3420" b="10089"/>
          <a:stretch>
            <a:fillRect/>
          </a:stretch>
        </p:blipFill>
        <p:spPr bwMode="auto">
          <a:xfrm>
            <a:off x="285720" y="285728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admin\Desktop\картины\img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8224" t="19737" r="7894" b="7894"/>
          <a:stretch>
            <a:fillRect/>
          </a:stretch>
        </p:blipFill>
        <p:spPr bwMode="auto">
          <a:xfrm>
            <a:off x="4286248" y="3160057"/>
            <a:ext cx="4500594" cy="3340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C:\Documents and Settings\l300\Рабочий стол\картинки ПРЕЗЕНТ\b_1313758548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785794"/>
            <a:ext cx="1357290" cy="200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Documents and Settings\l300\Рабочий стол\картинки ПРЕЗЕНТ\1372856501_pencil7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286256"/>
            <a:ext cx="1885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Ответы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1.В.Д.Поленов «Первый снег»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2.Григорий Аванесов «Хрустальный ручей»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3.А.К.Саврасов «Грачи прилетели»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4.И.И.Шишкин «Перед грозой»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5.И.И.Шишкин «Рожь»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6. И.И.Шишкин «Утро в сосновом лесу»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7.И.С. Остроухов «Золотая осень»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8.И.И.Левитан «Золотая осень»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8" descr="C:\Documents and Settings\l300\Рабочий стол\картинки ПРЕЗЕНТ\BOO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22145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Бухгалтерия\Рабочий стол\карт. день смеха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Художественные Произведения и экологическое воспитание</a:t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600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задание: как называется произведение и кто его написал?</a:t>
            </a:r>
            <a:endParaRPr lang="ru-RU" sz="1600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sz="1800" b="1" dirty="0" smtClean="0">
                <a:solidFill>
                  <a:srgbClr val="0070C0"/>
                </a:solidFill>
              </a:rPr>
              <a:t>А у меня морская свинка есть!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Интересно мне стало: простую свинку я знаю, а морскую никогда не видел.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-У  меня ежик живой. Почему свинка морская?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                                                        ***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Осень. Хитрый лис думает: «Утка в отлет собралась. Дай -</a:t>
            </a:r>
            <a:r>
              <a:rPr lang="ru-RU" sz="1800" b="1" dirty="0" err="1" smtClean="0">
                <a:solidFill>
                  <a:srgbClr val="0070C0"/>
                </a:solidFill>
              </a:rPr>
              <a:t>ка</a:t>
            </a:r>
            <a:r>
              <a:rPr lang="ru-RU" sz="1800" b="1" dirty="0" smtClean="0">
                <a:solidFill>
                  <a:srgbClr val="0070C0"/>
                </a:solidFill>
              </a:rPr>
              <a:t> я схожу на речку, </a:t>
            </a:r>
            <a:r>
              <a:rPr lang="ru-RU" sz="1800" b="1" dirty="0" err="1" smtClean="0">
                <a:solidFill>
                  <a:srgbClr val="0070C0"/>
                </a:solidFill>
              </a:rPr>
              <a:t>утятинкой</a:t>
            </a:r>
            <a:r>
              <a:rPr lang="ru-RU" sz="1800" b="1" dirty="0" smtClean="0">
                <a:solidFill>
                  <a:srgbClr val="0070C0"/>
                </a:solidFill>
              </a:rPr>
              <a:t> полакомлюсь».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Подкрался из – за куста, видит: правд                                                                                                                                            а, целая стая уток у берега.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                                                        ***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Вот из густых елок вышел под березу заяц и остановился, увидел большую поляну. Не посмел прямо идти на ту сторону и пошел кругом поляны, от березы к березе.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                                                       ***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Лисичка зимой мышкует – мышей ловит. Она встала на пенек, чтобы подальше было видно, и слушает, и смотрит: где под снегом мышь пискнет , где снег чуть – </a:t>
            </a:r>
            <a:r>
              <a:rPr lang="ru-RU" sz="1800" b="1" dirty="0" err="1" smtClean="0">
                <a:solidFill>
                  <a:srgbClr val="0070C0"/>
                </a:solidFill>
              </a:rPr>
              <a:t>чуть</a:t>
            </a:r>
            <a:r>
              <a:rPr lang="ru-RU" sz="1800" b="1" dirty="0" smtClean="0">
                <a:solidFill>
                  <a:srgbClr val="0070C0"/>
                </a:solidFill>
              </a:rPr>
              <a:t> шевельнется.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8" descr="C:\Documents and Settings\Бухгалтерия\Рабочий стол\карт. день смеха\slova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1285861"/>
            <a:ext cx="150970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57166"/>
            <a:ext cx="8686800" cy="57229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Белый снег пушистый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В воздухе кружится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И на землю тихо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Падает, ложится.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                   ***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На окне, серебряном от инея,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За ночь хризантемы расцвели.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                    ***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Уходи, Зима седая!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Уж красавицы весны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Колесница золотая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Мчится с горной высоты.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                  ***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Что за вечер! А ручей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Так и рвется,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Как зарей- то соловей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Раздается!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7" descr="C:\Documents and Settings\l300\Рабочий стол\картинки ПРЕЗЕНТ\1480199_html_75d2e3e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500826" y="142852"/>
            <a:ext cx="2438387" cy="202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ex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Ответы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                  Отрывки из прозы: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1.Г.Снегирев «Морская свинка»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2.В.Бианки «Хитрый лис»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3.М.Пришвин «Листопад»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4.К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Чарушин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«Лиса»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                Отрывки из стихов: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1.И.Сурикова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2.И.Бунина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3.А.Майкова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4.А.Фета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8" descr="C:\Documents and Settings\Бухгалтерия\Рабочий стол\карт. день смеха\slova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"/>
            <a:ext cx="150019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Бухгалтерия\Рабочий стол\карт. день смеха\slova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24936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l300\Рабочий стол\картинки ПРЕЗЕНТ\wc6yb8v4w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80" y="4086225"/>
            <a:ext cx="20081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91600" cy="857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Повестка педсовета: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6572296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1.Выполнение решений предыдущего педсовета.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2.Педагогическая мастерская: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-Педагогическая рефлексия «Экологическая корзинка».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-Дискуссия «Дети все  должны понять, что природа – наша мать».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-Педагогическая рефлексия «Поляна красных цветов».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-Роль картин  и художественных произведений в экологическом воспитании.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-Художественные произведения и экологическое воспитание.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Синквейн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 тему «Экология».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3.Анализ тематической проверки состояния воспитательно-образовательного процесса по экологическому воспитанию детей дошкольного возраста.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4.Разработка проекта решения педагогического совета.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Содержимое 4" descr="D:\2015 деревья питание педчас.МАРТ\P115063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929198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убботник, дети, август, 2015\IMG_55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143248"/>
            <a:ext cx="20505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убботник, дети, август, 2015\IMG_5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142984"/>
            <a:ext cx="2009362" cy="166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\Desktop\ГИП 2017  (2)\Путин оЗОЖ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42976" cy="1073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                              </a:t>
            </a:r>
            <a:r>
              <a:rPr lang="ru-RU" sz="3200" b="1" dirty="0" err="1" smtClean="0">
                <a:solidFill>
                  <a:srgbClr val="00B050"/>
                </a:solidFill>
                <a:latin typeface="Arial Black" pitchFamily="34" charset="0"/>
              </a:rPr>
              <a:t>Синквейн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Слово «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синквейн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» происходит от французского слова «пять» и означает «стихотворение, состоящее из пяти строк». 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1. Первая строка – тема </a:t>
            </a:r>
            <a:r>
              <a:rPr lang="ru-RU" sz="7200" dirty="0" err="1" smtClean="0">
                <a:solidFill>
                  <a:srgbClr val="0070C0"/>
                </a:solidFill>
                <a:latin typeface="Arial Black" pitchFamily="34" charset="0"/>
              </a:rPr>
              <a:t>синквейна</a:t>
            </a: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, или заголовок. Понятие заключает в себе одно слово (обычно существительное или местоимение), которое обозначает объект или предмет, о котором пойдет речь.</a:t>
            </a:r>
          </a:p>
          <a:p>
            <a:pPr>
              <a:buNone/>
            </a:pPr>
            <a:endParaRPr lang="ru-RU" sz="7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2. Вторая строка – два слова (чаще всего прилагательные или причастия), они дают описание признаков и свойств выбранного в </a:t>
            </a:r>
            <a:r>
              <a:rPr lang="ru-RU" sz="7200" dirty="0" err="1" smtClean="0">
                <a:solidFill>
                  <a:srgbClr val="0070C0"/>
                </a:solidFill>
                <a:latin typeface="Arial Black" pitchFamily="34" charset="0"/>
              </a:rPr>
              <a:t>синквейне</a:t>
            </a: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 предмета или объекта.</a:t>
            </a:r>
          </a:p>
          <a:p>
            <a:pPr>
              <a:buNone/>
            </a:pPr>
            <a:endParaRPr lang="ru-RU" sz="7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3. Третья строка – образована тремя глаголами или деепричастиями, описывающими характерные действия объекта.</a:t>
            </a:r>
          </a:p>
          <a:p>
            <a:pPr>
              <a:buNone/>
            </a:pPr>
            <a:endParaRPr lang="ru-RU" sz="7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4. Четвертая строка - фраза их четырёх слов, несущая определенный смысл, выражающая личное отношение автора </a:t>
            </a:r>
            <a:r>
              <a:rPr lang="ru-RU" sz="7200" dirty="0" err="1" smtClean="0">
                <a:solidFill>
                  <a:srgbClr val="0070C0"/>
                </a:solidFill>
                <a:latin typeface="Arial Black" pitchFamily="34" charset="0"/>
              </a:rPr>
              <a:t>синквейна</a:t>
            </a: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 к описываемому предмету или объекту.</a:t>
            </a:r>
            <a:b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7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5. Пятая строка – одно слово – резюме, вывод, характеризующее суть предмета или объекта.</a:t>
            </a:r>
            <a:b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7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Пример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Сиквейна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 тему любви, жизни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Любовь.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Сказочная, фантастическая.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Приходит, окрыляет, убегает.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Удержать ее умеют единицы.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Мечта.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Жизнь.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Активная, бурная.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Воспитывает, развивает, учит.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Дает возможность реализовать себя.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Исскуство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Сиквейн</a:t>
            </a:r>
            <a:r>
              <a:rPr lang="ru-RU" b="1" dirty="0" smtClean="0">
                <a:solidFill>
                  <a:srgbClr val="002060"/>
                </a:solidFill>
              </a:rPr>
              <a:t> на тему экологии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571604" y="1600200"/>
            <a:ext cx="6500858" cy="472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Экология.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Важная, природоохранная.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Охраняет, бережет, воспитывает.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Взаимоотношения организмов в окружающей среде.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Наука.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C:\Documents and Settings\l300\Рабочий стол\картинки ПРЕЗЕНТ\49f592b90f4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000636"/>
            <a:ext cx="12811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l300\Рабочий стол\картинки ПРЕЗЕНТ\49f592b90f4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2811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57200"/>
            <a:ext cx="6419864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    Природа – это…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 Black" pitchFamily="34" charset="0"/>
              </a:rPr>
              <a:t>Задание : вместо точек вставить пропущенные слова</a:t>
            </a:r>
            <a:endParaRPr lang="ru-RU" sz="1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5720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Природа – источник… Она прекрасна во все…года: когда за окном …метель  и , когда на…распускаются нежно –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розовые</a:t>
            </a:r>
            <a:r>
              <a:rPr lang="ru-RU" sz="2800" b="1" dirty="0" smtClean="0">
                <a:solidFill>
                  <a:srgbClr val="002060"/>
                </a:solidFill>
              </a:rPr>
              <a:t> ароматные…вишни. Мы любуемся этой…и учим …наших дошколят: наслаждаться свежестью…ветра, запахом летнего…, шелестом … кленов и ядреным …ясного зимнего дня.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Природа -… доброты. Любование красотой –это лишь…росток доброго чувства, который надо развивать.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Природа -…познания. Встреча с природой всегда…и новый …к познанию мира. В природе все меняется…, нужно только не пропустить эти маленькие, не похожие один на другой…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5" descr="https://im1-tub-ru.yandex.net/i?id=1807d89ce1b9971c02b4c1718b5807b6&amp;n=33&amp;h=215&amp;w=34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14290"/>
            <a:ext cx="2571768" cy="1785950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57200"/>
            <a:ext cx="4848228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Пропущенные                  слова:</a:t>
            </a:r>
            <a:endParaRPr lang="ru-RU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496"/>
            <a:ext cx="8991600" cy="378621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Источник, времена, кружит,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деревьях,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цветки, красотой, тому же, весеннего, луга, осенних, ароматом.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Источник, первый.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Источник, праздник, шаг,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 ежедневно,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праздника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(Подводится итоги  педагогической мастерской: какая команда больше заработала фишек).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15" descr="Изображение 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214710" cy="2624253"/>
          </a:xfrm>
          <a:prstGeom prst="rect">
            <a:avLst/>
          </a:prstGeom>
        </p:spPr>
      </p:pic>
      <p:pic>
        <p:nvPicPr>
          <p:cNvPr id="5" name="Picture 8" descr="C:\Documents and Settings\Бухгалтерия\Рабочий стол\карт. день смеха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0"/>
            <a:ext cx="150019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6"/>
          <p:cNvSpPr>
            <a:spLocks noGrp="1"/>
          </p:cNvSpPr>
          <p:nvPr>
            <p:ph type="title"/>
          </p:nvPr>
        </p:nvSpPr>
        <p:spPr>
          <a:xfrm>
            <a:off x="2411413" y="188913"/>
            <a:ext cx="6275387" cy="1658937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>Наше будущее в надежных руках!</a:t>
            </a:r>
          </a:p>
        </p:txBody>
      </p:sp>
      <p:pic>
        <p:nvPicPr>
          <p:cNvPr id="35843" name="Picture 4" descr="F:\Елжова (с камп)\Фото ДОУ\Фото экология2012\P10702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2677632" y="2276872"/>
            <a:ext cx="6072735" cy="4447363"/>
          </a:xfrm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5738" y="2393950"/>
            <a:ext cx="2520950" cy="42037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/>
            </a:solidFill>
            <a:prstDash val="sysDot"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Среди камешков бьется родник.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Он по камешкам в сад наш проник.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Это капли веселья, тепла,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Капли радости, счастья, добра!</a:t>
            </a:r>
          </a:p>
        </p:txBody>
      </p:sp>
      <p:pic>
        <p:nvPicPr>
          <p:cNvPr id="37893" name="Picture 5" descr="C:\Documents and Settings\l300\Рабочий стол\Чуксеева рабочая\КАРТИНКИ\АНИМАШКИ\анимашки разные\1328203985_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3897313"/>
            <a:ext cx="6651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C:\Documents and Settings\l300\Рабочий стол\Чуксеева рабочая\КАРТИНКИ\АНИМАШКИ\анимашки разные\1328203985_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488" y="4495800"/>
            <a:ext cx="6635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" descr="C:\Documents and Settings\l300\Рабочий стол\Чуксеева рабочая\КАРТИНКИ\АНИМАШКИ\анимашки разные\1328203985_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213" y="1755775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5" descr="C:\Documents and Settings\l300\Рабочий стол\Чуксеева рабочая\КАРТИНКИ\АНИМАШКИ\анимашки разные\1328203985_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8" y="2198688"/>
            <a:ext cx="6635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5" descr="C:\Documents and Settings\l300\Рабочий стол\Чуксеева рабочая\КАРТИНКИ\АНИМАШКИ\анимашки разные\1328203985_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6092825"/>
            <a:ext cx="665162" cy="765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l300\Рабочий стол\Чуксеева рабочая\КАРТИНКИ\о здоровье\250890_html_4fe587e2.jpg"/>
          <p:cNvPicPr/>
          <p:nvPr/>
        </p:nvPicPr>
        <p:blipFill rotWithShape="1">
          <a:blip r:embed="rId5">
            <a:extLst>
              <a:ext uri="{28A0092B-C50C-407E-A947-70E740481C1C}"/>
            </a:extLst>
          </a:blip>
          <a:srcRect l="22819" r="9396"/>
          <a:stretch/>
        </p:blipFill>
        <p:spPr bwMode="auto">
          <a:xfrm>
            <a:off x="-143243" y="3846"/>
            <a:ext cx="2520280" cy="213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53640926-AAD7-44D8-BBD7-CCE9431645EC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Проект решения: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1. Продолжить работу по экологическому воспитанию воспитанников, развивать экологическую культуру детей: прививать любовь и бережное отношение к нашему общему дому – природе, формировать познавательный интерес к миру животных и растений. 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Срок исполнения: постоянно.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Ответственные: воспитатели, специалисты.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2. В образовательном процессе регулярно использовать интеграцию всех видов детской деятельности для повышения </a:t>
            </a:r>
            <a:r>
              <a:rPr lang="ru-RU" sz="1800" b="1" smtClean="0">
                <a:solidFill>
                  <a:srgbClr val="002060"/>
                </a:solidFill>
              </a:rPr>
              <a:t>качества образования </a:t>
            </a:r>
            <a:r>
              <a:rPr lang="ru-RU" sz="1800" b="1" dirty="0" smtClean="0">
                <a:solidFill>
                  <a:srgbClr val="002060"/>
                </a:solidFill>
              </a:rPr>
              <a:t>по экологическому воспитанию детей дошкольного возраста.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Срок исполнения: постоянно.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Ответственные: воспитатели.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3. Подготовить отчёт для родителей по экологическому воспитанию дошкольников в  информационных стендах для родителей и на сайте ДОУ.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Срок исполнения: до30.03.2018 г.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Ответственные: воспитатели, старший воспитатель.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sz="1800" b="1" dirty="0"/>
          </a:p>
        </p:txBody>
      </p:sp>
      <p:pic>
        <p:nvPicPr>
          <p:cNvPr id="4" name="Picture 2" descr="C:\Users\admin\Desktop\ГИП 2017  (2)\Путин оЗОЖ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1140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57200"/>
            <a:ext cx="656274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Подготовка к педсовету: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5005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1.Изучение литературы по данной теме.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2.Каждому педагогу вырезать из красной бумаги красный плод (яблоко, землянику), размером 1\2 формата бумаги А-4, 12 красных цветов любой формы, диаметром не более 7 см.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3.Старший воспитатель делает фишки – листики, которые вручает за правильные ответы педагогам.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4.Все педагоги рассаживаются за столами, чтобы образовалось 2 команды, придумывают название команд, связанное с экологией.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admin\Desktop\ГИП 2017  (2)\Путин оЗОЖ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5352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Придумывание названий команд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4290556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Слева команда – «Одуванчик»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292241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Справа  команда –  «Зеленая полянка»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admin\Desktop\181___03\IMG_97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4" y="1571612"/>
            <a:ext cx="4214842" cy="3643338"/>
          </a:xfrm>
          <a:prstGeom prst="rect">
            <a:avLst/>
          </a:prstGeom>
          <a:noFill/>
        </p:spPr>
      </p:pic>
      <p:pic>
        <p:nvPicPr>
          <p:cNvPr id="1027" name="Picture 3" descr="C:\Users\admin\Desktop\181___03\IMG_98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289425" cy="3645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педагогическая рефлексия              «Экологическая корзинка»</a:t>
            </a:r>
            <a:endParaRPr lang="ru-RU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 красном плоде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напишите ответ на вопрос: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- 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Что вам удалось реализовать в работе по экологическому воспитанию дошкольников?</a:t>
            </a:r>
            <a:r>
              <a:rPr lang="ru-RU" i="1" dirty="0" smtClean="0">
                <a:latin typeface="Arial Black" pitchFamily="34" charset="0"/>
              </a:rPr>
              <a:t/>
            </a:r>
            <a:br>
              <a:rPr lang="ru-RU" i="1" dirty="0" smtClean="0">
                <a:latin typeface="Arial Black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На зеленом плоде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постарайтесь кратко ответить на вопрос: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  <a:latin typeface="Arial Black" pitchFamily="34" charset="0"/>
              </a:rPr>
              <a:t>-Какие минусы в вашей работе по экологическому воспитанию вы можете </a:t>
            </a:r>
            <a:r>
              <a:rPr lang="ru-RU" i="1" dirty="0" smtClean="0">
                <a:solidFill>
                  <a:srgbClr val="00B050"/>
                </a:solidFill>
                <a:latin typeface="Arial Black" pitchFamily="34" charset="0"/>
              </a:rPr>
              <a:t>отметить? Укажите причину.</a:t>
            </a:r>
            <a:endParaRPr lang="ru-RU" i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(Педагоги отвечают на вопросы в течении 5 мин., потом команды зачитывают свои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ответы).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Педагогическая рефлексия «Экологическая корзинка»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admin\Desktop\181___03\IMG_98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57298"/>
            <a:ext cx="4429124" cy="3748099"/>
          </a:xfrm>
          <a:prstGeom prst="rect">
            <a:avLst/>
          </a:prstGeom>
          <a:noFill/>
        </p:spPr>
      </p:pic>
      <p:pic>
        <p:nvPicPr>
          <p:cNvPr id="2051" name="Picture 3" descr="C:\Users\admin\Desktop\181___03\IMG_9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1968" y="2928934"/>
            <a:ext cx="4572032" cy="3757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Дискуссия </a:t>
            </a:r>
            <a:r>
              <a:rPr lang="ru-RU" sz="3600" b="1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 smtClean="0">
                <a:solidFill>
                  <a:srgbClr val="00B050"/>
                </a:solidFill>
              </a:rPr>
              <a:t>Дети все </a:t>
            </a:r>
            <a:r>
              <a:rPr lang="ru-RU" sz="3600" b="1" i="1" dirty="0" smtClean="0">
                <a:solidFill>
                  <a:srgbClr val="00B050"/>
                </a:solidFill>
              </a:rPr>
              <a:t> должны понять, что природа  - наша Мать»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1.Что означает термин «Экология»?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2. Проблемы экологии в мире, стране, нашем городе.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3. Что же такое экологическое воспитание?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 4. Почему,  на ваш взгляд, экологическое воспитание необходимо начинать с дошкольного возраста? 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5. Определите задачи экологического воспитания в соответствии с возрастом детей той группы, где работаете.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 6. Роль педагога в экологическом воспитании дошкольника. 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7. В чем вы видите причины небрежного, порой безжалостного отношения к природе; в чем видите свою недоработку, как воспитателя?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 8. Назовите организованные формы работы по экологическому воспитанию. 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9. Назовите детских писателей, воспевавших природу в своих произведениях. </a:t>
            </a:r>
          </a:p>
          <a:p>
            <a:pPr marL="514350" indent="-514350">
              <a:buNone/>
            </a:pPr>
            <a:r>
              <a:rPr lang="ru-RU" sz="8000" i="1" dirty="0" smtClean="0">
                <a:solidFill>
                  <a:srgbClr val="002060"/>
                </a:solidFill>
                <a:latin typeface="Arial Black" pitchFamily="34" charset="0"/>
              </a:rPr>
              <a:t>10. Взаимодействие с семьями воспитанников и  формы работы по экологическому воспитанию.</a:t>
            </a: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br>
              <a:rPr lang="ru-RU" sz="8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rgbClr val="002060"/>
                </a:solidFill>
              </a:rPr>
              <a:t> 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 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 </a:t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i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 descr="C:\Documents and Settings\Бухгалтерия\Рабочий стол\карт. день смеха\slovar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12493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572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Дискуссия «Дети все должны понять, что природа – наша мать»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admin\Desktop\181___03\IMG_9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8572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943600"/>
            <a:ext cx="6715172" cy="77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Обдумывание вопросов дискуссии в команде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Педагогическая рефлексия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«Поляна красных цветов»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Дети группы знают, какую пользу оказывают птицы и животные  в природе.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Вы доказали детям взаимосвязь всего живого, они знают, что нет вредных живых существ.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Наблюдения за живым в природе проводятся вами постоянно, при этом развивают мыслительную деятельность дошкольников.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Наблюдения за объектами природы вы интегрируете с НОД по рисованию, развитию речи, лепке, конструированию.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Уход за цветами в уголке природы осуществляют дети.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На вашем участке имеются кормушки.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Вы с детьми летом собирали гербарий.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На нашем участке есть скворечник.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Дети знают о пользе насекомых и бережно относятся к ним.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В группе есть библиотечка книг о природе.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Дети знают стихи на тему бережного отношения ко всему живому.</a:t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• В группе оформляется наглядная агитация для родителей по экологическому воспитанию детей дошкольного возраста.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(За положительный ответ каждый педагог на «поляну» кладет один красный цветок)</a:t>
            </a:r>
            <a:b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588</TotalTime>
  <Words>1240</Words>
  <PresentationFormat>Экран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  Педсовет «Создание в ДОУ условий  для экологического воспитания детей дошкольного возраста»</vt:lpstr>
      <vt:lpstr>Повестка педсовета:</vt:lpstr>
      <vt:lpstr>Подготовка к педсовету:</vt:lpstr>
      <vt:lpstr>Придумывание названий команд</vt:lpstr>
      <vt:lpstr>      педагогическая рефлексия              «Экологическая корзинка»</vt:lpstr>
      <vt:lpstr>Педагогическая рефлексия «Экологическая корзинка»</vt:lpstr>
      <vt:lpstr>Дискуссия «Дети все  должны понять, что природа  - наша Мать» </vt:lpstr>
      <vt:lpstr>Дискуссия «Дети все должны понять, что природа – наша мать»</vt:lpstr>
      <vt:lpstr>Педагогическая рефлексия «Поляна красных цветов» </vt:lpstr>
      <vt:lpstr>Педагогическая рефлексия «Поляна красных цветов»</vt:lpstr>
      <vt:lpstr>Природа в картинах художников</vt:lpstr>
      <vt:lpstr>     Как называются картины и кто их написал?</vt:lpstr>
      <vt:lpstr>Слайд 13</vt:lpstr>
      <vt:lpstr>Слайд 14</vt:lpstr>
      <vt:lpstr>Слайд 15</vt:lpstr>
      <vt:lpstr>Ответы</vt:lpstr>
      <vt:lpstr>Художественные Произведения и экологическое воспитание задание: как называется произведение и кто его написал?</vt:lpstr>
      <vt:lpstr>Слайд 18</vt:lpstr>
      <vt:lpstr>                         Ответы</vt:lpstr>
      <vt:lpstr>                              Синквейн    Слово «синквейн» происходит от французского слова «пять» и означает «стихотворение, состоящее из пяти строк».  </vt:lpstr>
      <vt:lpstr>Пример Сиквейна  на тему любви, жизни.</vt:lpstr>
      <vt:lpstr>Сиквейн на тему экологии</vt:lpstr>
      <vt:lpstr>    Природа – это…  Задание : вместо точек вставить пропущенные слова</vt:lpstr>
      <vt:lpstr>          Пропущенные                  слова:</vt:lpstr>
      <vt:lpstr>Наше будущее в надежных руках!</vt:lpstr>
      <vt:lpstr>Проект решения: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«Создание в группах ДОУ условий  для экологического воспитания детей дошкольного возраста»</dc:title>
  <dc:creator>admin</dc:creator>
  <cp:lastModifiedBy>admin</cp:lastModifiedBy>
  <cp:revision>68</cp:revision>
  <dcterms:created xsi:type="dcterms:W3CDTF">2006-01-01T06:14:18Z</dcterms:created>
  <dcterms:modified xsi:type="dcterms:W3CDTF">2006-09-10T17:34:13Z</dcterms:modified>
</cp:coreProperties>
</file>