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unknown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79" autoAdjust="0"/>
    <p:restoredTop sz="94660"/>
  </p:normalViewPr>
  <p:slideViewPr>
    <p:cSldViewPr>
      <p:cViewPr varScale="1">
        <p:scale>
          <a:sx n="68" d="100"/>
          <a:sy n="68" d="100"/>
        </p:scale>
        <p:origin x="-54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E3FBF6A7-278F-4F94-B314-F5F8F3EAAED3}" type="datetimeFigureOut">
              <a:rPr lang="ru-RU" smtClean="0"/>
              <a:pPr/>
              <a:t>30.11.2015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A5A9F21D-480E-4986-9C4C-819AFB41EA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3FBF6A7-278F-4F94-B314-F5F8F3EAAED3}" type="datetimeFigureOut">
              <a:rPr lang="ru-RU" smtClean="0"/>
              <a:pPr/>
              <a:t>30.11.2015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5A9F21D-480E-4986-9C4C-819AFB41EA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E3FBF6A7-278F-4F94-B314-F5F8F3EAAED3}" type="datetimeFigureOut">
              <a:rPr lang="ru-RU" smtClean="0"/>
              <a:pPr/>
              <a:t>30.11.2015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A5A9F21D-480E-4986-9C4C-819AFB41EA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3FBF6A7-278F-4F94-B314-F5F8F3EAAED3}" type="datetimeFigureOut">
              <a:rPr lang="ru-RU" smtClean="0"/>
              <a:pPr/>
              <a:t>30.11.2015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5A9F21D-480E-4986-9C4C-819AFB41EA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E3FBF6A7-278F-4F94-B314-F5F8F3EAAED3}" type="datetimeFigureOut">
              <a:rPr lang="ru-RU" smtClean="0"/>
              <a:pPr/>
              <a:t>30.11.2015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A5A9F21D-480E-4986-9C4C-819AFB41EA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3FBF6A7-278F-4F94-B314-F5F8F3EAAED3}" type="datetimeFigureOut">
              <a:rPr lang="ru-RU" smtClean="0"/>
              <a:pPr/>
              <a:t>30.11.2015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5A9F21D-480E-4986-9C4C-819AFB41EA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3FBF6A7-278F-4F94-B314-F5F8F3EAAED3}" type="datetimeFigureOut">
              <a:rPr lang="ru-RU" smtClean="0"/>
              <a:pPr/>
              <a:t>30.11.2015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5A9F21D-480E-4986-9C4C-819AFB41EA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3FBF6A7-278F-4F94-B314-F5F8F3EAAED3}" type="datetimeFigureOut">
              <a:rPr lang="ru-RU" smtClean="0"/>
              <a:pPr/>
              <a:t>30.11.2015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5A9F21D-480E-4986-9C4C-819AFB41EA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E3FBF6A7-278F-4F94-B314-F5F8F3EAAED3}" type="datetimeFigureOut">
              <a:rPr lang="ru-RU" smtClean="0"/>
              <a:pPr/>
              <a:t>30.11.2015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5A9F21D-480E-4986-9C4C-819AFB41EA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3FBF6A7-278F-4F94-B314-F5F8F3EAAED3}" type="datetimeFigureOut">
              <a:rPr lang="ru-RU" smtClean="0"/>
              <a:pPr/>
              <a:t>30.11.2015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5A9F21D-480E-4986-9C4C-819AFB41EA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3FBF6A7-278F-4F94-B314-F5F8F3EAAED3}" type="datetimeFigureOut">
              <a:rPr lang="ru-RU" smtClean="0"/>
              <a:pPr/>
              <a:t>30.11.2015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5A9F21D-480E-4986-9C4C-819AFB41EA8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E3FBF6A7-278F-4F94-B314-F5F8F3EAAED3}" type="datetimeFigureOut">
              <a:rPr lang="ru-RU" smtClean="0"/>
              <a:pPr/>
              <a:t>30.11.2015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A5A9F21D-480E-4986-9C4C-819AFB41EA8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jpeg"/><Relationship Id="rId12" Type="http://schemas.openxmlformats.org/officeDocument/2006/relationships/image" Target="../media/image9.jpeg"/><Relationship Id="rId2" Type="http://schemas.openxmlformats.org/officeDocument/2006/relationships/audio" Target="../media/media1.mp3"/><Relationship Id="rId16" Type="http://schemas.openxmlformats.org/officeDocument/2006/relationships/image" Target="../media/image13.jpeg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microsoft.com/office/2007/relationships/media" Target="../media/media1.mp3"/><Relationship Id="rId15" Type="http://schemas.openxmlformats.org/officeDocument/2006/relationships/image" Target="../media/image12.jpeg"/><Relationship Id="rId10" Type="http://schemas.openxmlformats.org/officeDocument/2006/relationships/image" Target="../media/image7.jpeg"/><Relationship Id="rId4" Type="http://schemas.openxmlformats.org/officeDocument/2006/relationships/image" Target="../media/image2.jpeg"/><Relationship Id="rId9" Type="http://schemas.openxmlformats.org/officeDocument/2006/relationships/image" Target="../media/image6.png"/><Relationship Id="rId1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99792" y="533400"/>
            <a:ext cx="6336704" cy="2895600"/>
          </a:xfrm>
        </p:spPr>
        <p:txBody>
          <a:bodyPr/>
          <a:lstStyle/>
          <a:p>
            <a:pPr algn="ctr"/>
            <a:r>
              <a:rPr lang="ru-RU" dirty="0"/>
              <a:t>Любовь и </a:t>
            </a:r>
            <a:r>
              <a:rPr lang="ru-RU" dirty="0" smtClean="0"/>
              <a:t>уважение к </a:t>
            </a:r>
            <a:r>
              <a:rPr lang="ru-RU" dirty="0"/>
              <a:t>Отечеству</a:t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71800" y="5229200"/>
            <a:ext cx="6264696" cy="1440160"/>
          </a:xfrm>
        </p:spPr>
        <p:txBody>
          <a:bodyPr/>
          <a:lstStyle/>
          <a:p>
            <a:r>
              <a:rPr lang="ru-RU" dirty="0" smtClean="0"/>
              <a:t>Учитель ГБОУ СОШ № 1393 «Школа РОСТ»</a:t>
            </a:r>
          </a:p>
          <a:p>
            <a:r>
              <a:rPr lang="ru-RU" dirty="0" err="1" smtClean="0"/>
              <a:t>Тулякова</a:t>
            </a:r>
            <a:r>
              <a:rPr lang="ru-RU" dirty="0" smtClean="0"/>
              <a:t> Светлана Борисовна.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6551552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7376"/>
    </mc:Choice>
    <mc:Fallback>
      <p:transition spd="slow" advTm="7376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user\Desktop\орксе\первокл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4" y="0"/>
            <a:ext cx="9112665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с чего начинается родин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251520" y="260648"/>
            <a:ext cx="609600" cy="609600"/>
          </a:xfrm>
          <a:prstGeom prst="rect">
            <a:avLst/>
          </a:prstGeom>
        </p:spPr>
      </p:pic>
      <p:pic>
        <p:nvPicPr>
          <p:cNvPr id="2051" name="Picture 3" descr="C:\Users\user\Desktop\орксе\мальч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088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орксе\мальч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\Desktop\орксе\3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522"/>
            <a:ext cx="9144000" cy="68468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user\Desktop\орксе\м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6" y="13854"/>
            <a:ext cx="9155830" cy="68625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user\Desktop\орксе\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21" y="29522"/>
            <a:ext cx="9084179" cy="68579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user\Desktop\орксе\Шпак-в-гілках-квітучої-вишні-1382512995_29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310"/>
            <a:ext cx="9162948" cy="687221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user\Desktop\орксе\1688003316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420" y="-15311"/>
            <a:ext cx="9175420" cy="69028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user\Desktop\орксе\88387378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420" y="-15311"/>
            <a:ext cx="9205574" cy="69028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C:\Users\user\Desktop\орксе\januar10_960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420" y="-41743"/>
            <a:ext cx="9199656" cy="69292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:\Users\user\Desktop\орксе\img6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217" y="-41744"/>
            <a:ext cx="9219165" cy="69292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406745915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149426"/>
    </mc:Choice>
    <mc:Fallback>
      <p:transition spd="slow" advTm="1494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4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="" xmlns:p14="http://schemas.microsoft.com/office/powerpoint/2010/main">
        <p14:playEvt time="0" objId="4"/>
        <p14:stopEvt time="149426" objId="4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орксе\5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69" y="0"/>
            <a:ext cx="9182099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974585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user\Desktop\орксе\6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42" y="12397"/>
            <a:ext cx="9157142" cy="68965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643114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user\Desktop\орксе\7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866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185050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user\Desktop\орксе\8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567491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user\Desktop\орксе\molodezh_bashkirii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04"/>
            <a:ext cx="9109038" cy="68373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985612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user\Desktop\орксе\2.2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43826">
            <a:off x="240316" y="617466"/>
            <a:ext cx="3126620" cy="23488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Desktop\орксе\6827933_64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908720"/>
            <a:ext cx="2880320" cy="392315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user\Desktop\орксе\40577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65278">
            <a:off x="5714788" y="4094929"/>
            <a:ext cx="2809875" cy="23717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user\Desktop\орксе\1443432781_pyh2012011704160034100_p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5703">
            <a:off x="174526" y="3896857"/>
            <a:ext cx="3898404" cy="27678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user\Desktop\орксе\sport26122013-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6337">
            <a:off x="5940152" y="687192"/>
            <a:ext cx="2359149" cy="26891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316145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800" dirty="0" smtClean="0"/>
              <a:t>     Спасибо за урок!</a:t>
            </a:r>
            <a:endParaRPr lang="ru-RU" sz="4800" dirty="0"/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9|4.4|8.3|3|13.3|19.9|16.3|7|10.2|18.5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531</TotalTime>
  <Words>23</Words>
  <Application>Microsoft Office PowerPoint</Application>
  <PresentationFormat>Экран (4:3)</PresentationFormat>
  <Paragraphs>4</Paragraphs>
  <Slides>9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Изящная</vt:lpstr>
      <vt:lpstr>Любовь и уважение к Отечеству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Любовь и уважение к Отечеству</dc:title>
  <dc:creator>user</dc:creator>
  <cp:lastModifiedBy>админ</cp:lastModifiedBy>
  <cp:revision>14</cp:revision>
  <dcterms:created xsi:type="dcterms:W3CDTF">2015-11-29T07:13:16Z</dcterms:created>
  <dcterms:modified xsi:type="dcterms:W3CDTF">2015-11-30T06:34:27Z</dcterms:modified>
</cp:coreProperties>
</file>