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29.jpeg" ContentType="image/jpeg"/>
  <Override PartName="/ppt/media/image25.jpeg" ContentType="image/jpeg"/>
  <Override PartName="/ppt/media/image23.jpeg" ContentType="image/jpeg"/>
  <Override PartName="/ppt/media/image21.jpeg" ContentType="image/jpeg"/>
  <Override PartName="/ppt/media/image28.jpeg" ContentType="image/jpeg"/>
  <Override PartName="/ppt/media/image24.jpeg" ContentType="image/jpeg"/>
  <Override PartName="/ppt/media/image19.jpeg" ContentType="image/jpeg"/>
  <Override PartName="/ppt/media/image18.jpeg" ContentType="image/jpeg"/>
  <Override PartName="/ppt/media/image17.jpeg" ContentType="image/jpeg"/>
  <Override PartName="/ppt/media/image16.jpeg" ContentType="image/jpeg"/>
  <Override PartName="/ppt/media/image31.jpeg" ContentType="image/jpeg"/>
  <Override PartName="/ppt/media/image15.jpeg" ContentType="image/jpeg"/>
  <Override PartName="/ppt/media/image14.jpeg" ContentType="image/jpeg"/>
  <Override PartName="/ppt/media/image13.jpeg" ContentType="image/jpeg"/>
  <Override PartName="/ppt/media/image20.jpeg" ContentType="image/jpeg"/>
  <Override PartName="/ppt/media/image12.jpeg" ContentType="image/jpeg"/>
  <Override PartName="/ppt/media/image30.jpeg" ContentType="image/jpeg"/>
  <Override PartName="/ppt/media/image11.jpeg" ContentType="image/jpeg"/>
  <Override PartName="/ppt/media/image22.jpeg" ContentType="image/jpeg"/>
  <Override PartName="/ppt/media/image9.png" ContentType="image/png"/>
  <Override PartName="/ppt/media/image26.jpeg" ContentType="image/jpeg"/>
  <Override PartName="/ppt/media/image8.png" ContentType="image/png"/>
  <Override PartName="/ppt/media/image7.jpeg" ContentType="image/jpeg"/>
  <Override PartName="/ppt/media/image6.png" ContentType="image/png"/>
  <Override PartName="/ppt/media/image10.jpeg" ContentType="image/jpeg"/>
  <Override PartName="/ppt/media/image27.jpeg" ContentType="image/jpeg"/>
  <Override PartName="/ppt/media/image5.png" ContentType="image/png"/>
  <Override PartName="/ppt/media/image4.jpeg" ContentType="image/jpeg"/>
  <Override PartName="/ppt/media/image3.png" ContentType="image/png"/>
  <Override PartName="/ppt/media/image2.png" ContentType="image/png"/>
  <Override PartName="/ppt/media/image1.jpeg" ContentType="image/jpeg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9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5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6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3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4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11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12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136440" y="136440"/>
            <a:ext cx="8863920" cy="6579720"/>
          </a:xfrm>
          <a:prstGeom prst="rect">
            <a:avLst/>
          </a:prstGeom>
          <a:solidFill>
            <a:srgbClr val="a9cfc0"/>
          </a:solidFill>
          <a:ln w="9360">
            <a:noFill/>
          </a:ln>
        </p:spPr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ru-RU" sz="4400">
                <a:latin typeface="Arial"/>
              </a:rPr>
              <a:t>Для правки текста заголовка щелкните мышью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ru-RU" sz="3200">
                <a:latin typeface="Arial"/>
              </a:rPr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 sz="2800">
                <a:latin typeface="Arial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 sz="2400">
                <a:latin typeface="Arial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 sz="2000">
                <a:latin typeface="Arial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1"/>
          <p:cNvSpPr/>
          <p:nvPr/>
        </p:nvSpPr>
        <p:spPr>
          <a:xfrm>
            <a:off x="136440" y="136440"/>
            <a:ext cx="8863920" cy="6579720"/>
          </a:xfrm>
          <a:prstGeom prst="rect">
            <a:avLst/>
          </a:prstGeom>
          <a:solidFill>
            <a:srgbClr val="a9cfc0"/>
          </a:solidFill>
          <a:ln w="9360">
            <a:noFill/>
          </a:ln>
        </p:spPr>
      </p:sp>
      <p:sp>
        <p:nvSpPr>
          <p:cNvPr id="38" name="CustomShape 2"/>
          <p:cNvSpPr/>
          <p:nvPr/>
        </p:nvSpPr>
        <p:spPr>
          <a:xfrm>
            <a:off x="136440" y="136440"/>
            <a:ext cx="8863920" cy="6579720"/>
          </a:xfrm>
          <a:prstGeom prst="rect">
            <a:avLst/>
          </a:prstGeom>
          <a:solidFill>
            <a:srgbClr val="a9cfc0"/>
          </a:solidFill>
          <a:ln w="9360">
            <a:noFill/>
          </a:ln>
        </p:spPr>
      </p:sp>
      <p:sp>
        <p:nvSpPr>
          <p:cNvPr id="39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ru-RU" sz="4400">
                <a:latin typeface="Arial"/>
              </a:rPr>
              <a:t>Для правки текста заголовка щелкните мышью</a:t>
            </a:r>
            <a:endParaRPr/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ru-RU" sz="3200">
                <a:latin typeface="Arial"/>
              </a:rPr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 sz="2800">
                <a:latin typeface="Arial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 sz="2400">
                <a:latin typeface="Arial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 sz="2000">
                <a:latin typeface="Arial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ustomShape 1"/>
          <p:cNvSpPr/>
          <p:nvPr/>
        </p:nvSpPr>
        <p:spPr>
          <a:xfrm>
            <a:off x="136440" y="136440"/>
            <a:ext cx="8863920" cy="6579720"/>
          </a:xfrm>
          <a:prstGeom prst="rect">
            <a:avLst/>
          </a:prstGeom>
          <a:solidFill>
            <a:srgbClr val="a9cfc0"/>
          </a:solidFill>
          <a:ln w="9360">
            <a:noFill/>
          </a:ln>
        </p:spPr>
      </p:sp>
      <p:sp>
        <p:nvSpPr>
          <p:cNvPr id="76" name="PlaceHolder 2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8880" cy="1252800"/>
          </a:xfrm>
          <a:prstGeom prst="rect">
            <a:avLst/>
          </a:prstGeom>
        </p:spPr>
        <p:txBody>
          <a:bodyPr lIns="0" rIns="0" tIns="0" bIns="0" anchor="ctr"/>
          <a:p>
            <a:r>
              <a:rPr lang="ru-RU">
                <a:latin typeface="Arial"/>
              </a:rPr>
              <a:t>Для правки текста заголовка щелкните мышью</a:t>
            </a:r>
            <a:endParaRPr/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>
                <a:latin typeface="Arial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>
                <a:latin typeface="Arial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Седьмой уровень структуры</a:t>
            </a:r>
            <a:endParaRPr/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>
                <a:latin typeface="Arial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>
                <a:latin typeface="Arial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28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28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28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28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486720" y="216000"/>
            <a:ext cx="8224200" cy="1140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1" i="1" lang="ru-RU" sz="2600">
                <a:solidFill>
                  <a:srgbClr val="009900"/>
                </a:solidFill>
                <a:latin typeface="Arial"/>
              </a:rPr>
              <a:t>Презентация</a:t>
            </a:r>
            <a:endParaRPr/>
          </a:p>
          <a:p>
            <a:pPr algn="ctr">
              <a:lnSpc>
                <a:spcPct val="100000"/>
              </a:lnSpc>
            </a:pPr>
            <a:r>
              <a:rPr b="1" i="1" lang="ru-RU" sz="2600">
                <a:solidFill>
                  <a:srgbClr val="3333ff"/>
                </a:solidFill>
                <a:latin typeface="Arial"/>
              </a:rPr>
              <a:t>Воспитателя </a:t>
            </a:r>
            <a:r>
              <a:rPr b="1" i="1" lang="ru-RU" sz="2600">
                <a:solidFill>
                  <a:srgbClr val="000099"/>
                </a:solidFill>
                <a:latin typeface="Arial"/>
              </a:rPr>
              <a:t>Обуховой О.Н.</a:t>
            </a:r>
            <a:endParaRPr/>
          </a:p>
          <a:p>
            <a:pPr algn="ctr">
              <a:lnSpc>
                <a:spcPct val="100000"/>
              </a:lnSpc>
            </a:pPr>
            <a:r>
              <a:rPr b="1" i="1" lang="ru-RU" sz="2600">
                <a:solidFill>
                  <a:srgbClr val="009900"/>
                </a:solidFill>
                <a:latin typeface="Arial"/>
              </a:rPr>
              <a:t>«Тонирование»-</a:t>
            </a:r>
            <a:r>
              <a:rPr b="1" i="1" lang="ru-RU" sz="2600">
                <a:solidFill>
                  <a:srgbClr val="002060"/>
                </a:solidFill>
                <a:latin typeface="Arial"/>
              </a:rPr>
              <a:t> как способ декорирования</a:t>
            </a:r>
            <a:endParaRPr/>
          </a:p>
        </p:txBody>
      </p:sp>
      <p:pic>
        <p:nvPicPr>
          <p:cNvPr id="114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664000" y="2016000"/>
            <a:ext cx="4606920" cy="4534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75240" y="70200"/>
            <a:ext cx="3307680" cy="2808720"/>
          </a:xfrm>
          <a:prstGeom prst="rect">
            <a:avLst/>
          </a:prstGeom>
          <a:ln>
            <a:noFill/>
          </a:ln>
        </p:spPr>
      </p:pic>
      <p:pic>
        <p:nvPicPr>
          <p:cNvPr id="138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379240" y="1654200"/>
            <a:ext cx="3667680" cy="2880720"/>
          </a:xfrm>
          <a:prstGeom prst="rect">
            <a:avLst/>
          </a:prstGeom>
          <a:ln>
            <a:noFill/>
          </a:ln>
        </p:spPr>
      </p:pic>
      <p:pic>
        <p:nvPicPr>
          <p:cNvPr id="139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5472000" y="3528000"/>
            <a:ext cx="3457800" cy="3110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72000" y="144000"/>
            <a:ext cx="2159280" cy="2303280"/>
          </a:xfrm>
          <a:prstGeom prst="rect">
            <a:avLst/>
          </a:prstGeom>
          <a:ln>
            <a:noFill/>
          </a:ln>
        </p:spPr>
      </p:pic>
      <p:pic>
        <p:nvPicPr>
          <p:cNvPr id="141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088000" y="1397520"/>
            <a:ext cx="2231280" cy="2489760"/>
          </a:xfrm>
          <a:prstGeom prst="rect">
            <a:avLst/>
          </a:prstGeom>
          <a:ln>
            <a:noFill/>
          </a:ln>
        </p:spPr>
      </p:pic>
      <p:pic>
        <p:nvPicPr>
          <p:cNvPr id="142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4392000" y="2592000"/>
            <a:ext cx="2159280" cy="2303280"/>
          </a:xfrm>
          <a:prstGeom prst="rect">
            <a:avLst/>
          </a:prstGeom>
          <a:ln>
            <a:noFill/>
          </a:ln>
        </p:spPr>
      </p:pic>
      <p:pic>
        <p:nvPicPr>
          <p:cNvPr id="143" name="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6624000" y="4104000"/>
            <a:ext cx="2015280" cy="2447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455760" y="357120"/>
            <a:ext cx="7311600" cy="3501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1" i="1" lang="ru-RU" sz="4800">
                <a:solidFill>
                  <a:srgbClr val="007826"/>
                </a:solidFill>
                <a:latin typeface="Times New Roman"/>
              </a:rPr>
              <a:t>Алгоритм техники 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i="1" lang="ru-RU" sz="4800">
                <a:solidFill>
                  <a:srgbClr val="3465a4"/>
                </a:solidFill>
                <a:latin typeface="Times New Roman"/>
              </a:rPr>
              <a:t>«тонирование»</a:t>
            </a:r>
            <a:endParaRPr/>
          </a:p>
        </p:txBody>
      </p:sp>
      <p:sp>
        <p:nvSpPr>
          <p:cNvPr id="116" name="CustomShape 2"/>
          <p:cNvSpPr/>
          <p:nvPr/>
        </p:nvSpPr>
        <p:spPr>
          <a:xfrm>
            <a:off x="455760" y="4071960"/>
            <a:ext cx="7311600" cy="2212560"/>
          </a:xfrm>
          <a:prstGeom prst="rect">
            <a:avLst/>
          </a:prstGeom>
          <a:noFill/>
          <a:ln>
            <a:noFill/>
          </a:ln>
        </p:spPr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455760" y="274680"/>
            <a:ext cx="8224200" cy="1140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lang="ru-RU" sz="4000">
                <a:solidFill>
                  <a:srgbClr val="7030a0"/>
                </a:solidFill>
                <a:latin typeface="Times New Roman"/>
              </a:rPr>
              <a:t>Необходимые материалы</a:t>
            </a:r>
            <a:endParaRPr/>
          </a:p>
        </p:txBody>
      </p:sp>
      <p:pic>
        <p:nvPicPr>
          <p:cNvPr id="118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55760" y="2349360"/>
            <a:ext cx="4034880" cy="3025440"/>
          </a:xfrm>
          <a:prstGeom prst="rect">
            <a:avLst/>
          </a:prstGeom>
          <a:ln w="9360">
            <a:noFill/>
          </a:ln>
        </p:spPr>
      </p:pic>
      <p:pic>
        <p:nvPicPr>
          <p:cNvPr id="119" name="Picture 3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645080" y="2349360"/>
            <a:ext cx="4034880" cy="30254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455760" y="274680"/>
            <a:ext cx="8224200" cy="1140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lang="ru-RU" sz="3600">
                <a:solidFill>
                  <a:srgbClr val="7030a0"/>
                </a:solidFill>
                <a:latin typeface="Times New Roman"/>
              </a:rPr>
              <a:t>Однотонная заливка изделия</a:t>
            </a:r>
            <a:endParaRPr/>
          </a:p>
        </p:txBody>
      </p:sp>
      <p:pic>
        <p:nvPicPr>
          <p:cNvPr id="121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55760" y="2349360"/>
            <a:ext cx="4034880" cy="3025440"/>
          </a:xfrm>
          <a:prstGeom prst="rect">
            <a:avLst/>
          </a:prstGeom>
          <a:ln w="9360">
            <a:noFill/>
          </a:ln>
        </p:spPr>
      </p:pic>
      <p:pic>
        <p:nvPicPr>
          <p:cNvPr id="122" name="Picture 3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645080" y="2349360"/>
            <a:ext cx="4034880" cy="30254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455760" y="274680"/>
            <a:ext cx="8224200" cy="1140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lang="ru-RU" sz="3600">
                <a:solidFill>
                  <a:srgbClr val="7030a0"/>
                </a:solidFill>
                <a:latin typeface="Times New Roman"/>
              </a:rPr>
              <a:t>Высветление изделия путём стирания верхнего слоя краски</a:t>
            </a:r>
            <a:endParaRPr/>
          </a:p>
        </p:txBody>
      </p:sp>
      <p:pic>
        <p:nvPicPr>
          <p:cNvPr id="124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55760" y="2349360"/>
            <a:ext cx="4034880" cy="3025440"/>
          </a:xfrm>
          <a:prstGeom prst="rect">
            <a:avLst/>
          </a:prstGeom>
          <a:ln w="9360">
            <a:noFill/>
          </a:ln>
        </p:spPr>
      </p:pic>
      <p:pic>
        <p:nvPicPr>
          <p:cNvPr id="125" name="Picture 3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645080" y="2349360"/>
            <a:ext cx="4034880" cy="30254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455760" y="274680"/>
            <a:ext cx="8224200" cy="1140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lang="ru-RU" sz="3600">
                <a:solidFill>
                  <a:srgbClr val="6977bf"/>
                </a:solidFill>
                <a:latin typeface="Times New Roman"/>
              </a:rPr>
              <a:t>Высветление верхнего слоя</a:t>
            </a:r>
            <a:endParaRPr/>
          </a:p>
        </p:txBody>
      </p:sp>
      <p:pic>
        <p:nvPicPr>
          <p:cNvPr id="127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551600" y="1600200"/>
            <a:ext cx="6032520" cy="452376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455760" y="274680"/>
            <a:ext cx="8224200" cy="1140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lang="ru-RU" sz="3600">
                <a:solidFill>
                  <a:srgbClr val="6977bf"/>
                </a:solidFill>
                <a:latin typeface="Times New Roman"/>
              </a:rPr>
              <a:t>Тонирование и золочение</a:t>
            </a:r>
            <a:endParaRPr/>
          </a:p>
        </p:txBody>
      </p:sp>
      <p:pic>
        <p:nvPicPr>
          <p:cNvPr id="129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966200" y="1600200"/>
            <a:ext cx="3392280" cy="4523760"/>
          </a:xfrm>
          <a:prstGeom prst="rect">
            <a:avLst/>
          </a:prstGeom>
          <a:ln w="9360">
            <a:noFill/>
          </a:ln>
        </p:spPr>
      </p:pic>
      <p:pic>
        <p:nvPicPr>
          <p:cNvPr id="130" name="Picture 3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776880" y="1600200"/>
            <a:ext cx="3392280" cy="452376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455760" y="274680"/>
            <a:ext cx="8224200" cy="1140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lang="ru-RU" sz="3600">
                <a:solidFill>
                  <a:srgbClr val="6977bf"/>
                </a:solidFill>
                <a:latin typeface="Times New Roman"/>
              </a:rPr>
              <a:t>Машинка- «подставка».</a:t>
            </a:r>
            <a:endParaRPr/>
          </a:p>
        </p:txBody>
      </p:sp>
      <p:pic>
        <p:nvPicPr>
          <p:cNvPr id="132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551600" y="1600200"/>
            <a:ext cx="6032520" cy="452376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600" y="-12240"/>
            <a:ext cx="3523320" cy="2963160"/>
          </a:xfrm>
          <a:prstGeom prst="rect">
            <a:avLst/>
          </a:prstGeom>
          <a:ln>
            <a:noFill/>
          </a:ln>
        </p:spPr>
      </p:pic>
      <p:pic>
        <p:nvPicPr>
          <p:cNvPr id="134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320000" y="2734560"/>
            <a:ext cx="2878920" cy="2736720"/>
          </a:xfrm>
          <a:prstGeom prst="rect">
            <a:avLst/>
          </a:prstGeom>
          <a:ln>
            <a:noFill/>
          </a:ln>
        </p:spPr>
      </p:pic>
      <p:pic>
        <p:nvPicPr>
          <p:cNvPr id="135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6696000" y="4248000"/>
            <a:ext cx="2367720" cy="2499480"/>
          </a:xfrm>
          <a:prstGeom prst="rect">
            <a:avLst/>
          </a:prstGeom>
          <a:ln>
            <a:noFill/>
          </a:ln>
        </p:spPr>
      </p:pic>
      <p:pic>
        <p:nvPicPr>
          <p:cNvPr id="136" name="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2736000" y="792000"/>
            <a:ext cx="2519280" cy="2591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