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59" r:id="rId7"/>
    <p:sldId id="266" r:id="rId8"/>
    <p:sldId id="274" r:id="rId9"/>
    <p:sldId id="263" r:id="rId10"/>
    <p:sldId id="265" r:id="rId11"/>
    <p:sldId id="268" r:id="rId12"/>
    <p:sldId id="269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996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7682-70E8-416C-AEC4-F87FA953B596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A82C-5560-4308-86F4-5DE1EF71F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7682-70E8-416C-AEC4-F87FA953B596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A82C-5560-4308-86F4-5DE1EF71F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7682-70E8-416C-AEC4-F87FA953B596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A82C-5560-4308-86F4-5DE1EF71F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7682-70E8-416C-AEC4-F87FA953B596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A82C-5560-4308-86F4-5DE1EF71F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7682-70E8-416C-AEC4-F87FA953B596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A82C-5560-4308-86F4-5DE1EF71F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7682-70E8-416C-AEC4-F87FA953B596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A82C-5560-4308-86F4-5DE1EF71F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7682-70E8-416C-AEC4-F87FA953B596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A82C-5560-4308-86F4-5DE1EF71F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7682-70E8-416C-AEC4-F87FA953B596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A82C-5560-4308-86F4-5DE1EF71F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7682-70E8-416C-AEC4-F87FA953B596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A82C-5560-4308-86F4-5DE1EF71F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7682-70E8-416C-AEC4-F87FA953B596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A82C-5560-4308-86F4-5DE1EF71F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7682-70E8-416C-AEC4-F87FA953B596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A82C-5560-4308-86F4-5DE1EF71F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87682-70E8-416C-AEC4-F87FA953B596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BA82C-5560-4308-86F4-5DE1EF71F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762000" y="685800"/>
            <a:ext cx="7772400" cy="3048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МБДОУ №10 «Звёздочка»     Группа раннего возраста      «Полянка»</a:t>
            </a:r>
            <a:endParaRPr lang="ru-RU" sz="4000" b="1" i="1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838200" y="3886200"/>
            <a:ext cx="7696200" cy="20238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Воспитатели:</a:t>
            </a:r>
          </a:p>
          <a:p>
            <a:pPr algn="ctr"/>
            <a:r>
              <a:rPr lang="ru-RU" sz="2800" dirty="0" smtClean="0"/>
              <a:t>Медведева О. В., Ражева А.В.</a:t>
            </a:r>
            <a:endParaRPr lang="ru-RU" sz="28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1676400"/>
          </a:xfrm>
        </p:spPr>
        <p:txBody>
          <a:bodyPr>
            <a:noAutofit/>
          </a:bodyPr>
          <a:lstStyle/>
          <a:p>
            <a:r>
              <a:rPr lang="ru-RU" sz="4000" b="1" i="1" dirty="0" smtClean="0"/>
              <a:t/>
            </a:r>
            <a:br>
              <a:rPr lang="ru-RU" sz="4000" b="1" i="1" dirty="0" smtClean="0"/>
            </a:br>
            <a:endParaRPr lang="ru-RU" sz="4000" b="1" i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04800" y="228600"/>
            <a:ext cx="8458200" cy="1676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Игры-занятия со строительным материалом</a:t>
            </a:r>
            <a:endParaRPr lang="ru-RU" sz="4000" dirty="0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52400" y="1981200"/>
            <a:ext cx="3581400" cy="4191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Продолжается знакомство  с формами, со способами конструирования;    детей побуждают             к  совместной деятельности                    со  взрослым,    поощряют желание обыгрывать постройки.</a:t>
            </a:r>
            <a:endParaRPr lang="ru-RU" dirty="0"/>
          </a:p>
        </p:txBody>
      </p:sp>
      <p:pic>
        <p:nvPicPr>
          <p:cNvPr id="6146" name="Picture 2" descr="C:\Users\User\Desktop\детский сад\IMG_9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5886" y="2514600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                 </a:t>
            </a:r>
            <a:endParaRPr lang="ru-RU" b="1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33400" y="228600"/>
            <a:ext cx="8077200" cy="2286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Игры с мозаикой</a:t>
            </a:r>
          </a:p>
          <a:p>
            <a:pPr algn="ctr"/>
            <a:r>
              <a:rPr lang="ru-RU" sz="2000" dirty="0" smtClean="0"/>
              <a:t>Мозаика –фиксирует внимание детей на том, что цвет может быть использован для изображения разных предметов, учит чередовать объекты по цвету.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772399" y="3048000"/>
            <a:ext cx="914399" cy="3078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детский сад\IMG_90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6450" y="27432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94615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Сотрудничество с родителями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57200" y="0"/>
            <a:ext cx="8077200" cy="1219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Сотрудничество с родителями</a:t>
            </a:r>
            <a:endParaRPr lang="ru-RU" sz="4000" dirty="0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2286000" y="1447800"/>
            <a:ext cx="4191000" cy="4876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Главными воспитателями являются родители, поэтому необходимо  сотрудничать с ними. В начале года проведено :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Анкетирование родителей для выявления интересов и знаний родителей о сенсорном развитии.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Родительское собрание «Знаем ли мы своего ребенка?».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Консультация «Совместная деятельность родителей и детей» 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0" y="304800"/>
            <a:ext cx="3733800" cy="60198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                           </a:t>
            </a:r>
            <a:endParaRPr lang="ru-RU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81000" y="2362200"/>
            <a:ext cx="8458200" cy="16428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/>
              <a:t>СПАСИБО ЗА ВНИМАНИЕ</a:t>
            </a:r>
            <a:endParaRPr lang="ru-RU" sz="5400" b="1" i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/>
          </a:bodyPr>
          <a:lstStyle/>
          <a:p>
            <a:endParaRPr lang="ru-RU" sz="2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44763"/>
          </a:xfrm>
        </p:spPr>
        <p:txBody>
          <a:bodyPr/>
          <a:lstStyle/>
          <a:p>
            <a:pPr algn="ctr">
              <a:buNone/>
            </a:pPr>
            <a:endParaRPr lang="ru-RU" b="1" i="1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33400" y="1905000"/>
            <a:ext cx="8077200" cy="2514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Развитие сенсорных способностей </a:t>
            </a:r>
            <a:r>
              <a:rPr lang="ru-RU" sz="4000" dirty="0" smtClean="0"/>
              <a:t>детей </a:t>
            </a:r>
            <a:r>
              <a:rPr lang="ru-RU" sz="4000" dirty="0" smtClean="0"/>
              <a:t>раннего возраста</a:t>
            </a:r>
            <a:endParaRPr lang="ru-RU" sz="40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24800" cy="116205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sz="4000" b="1" i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33800" cy="4691063"/>
          </a:xfrm>
        </p:spPr>
        <p:txBody>
          <a:bodyPr>
            <a:noAutofit/>
          </a:bodyPr>
          <a:lstStyle/>
          <a:p>
            <a:endParaRPr lang="ru-RU" sz="2000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04800" y="1828800"/>
            <a:ext cx="4419600" cy="4648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Сенсорное развитие - это развитие у ребенка процессов восприятия и представлений о предметах и явлениях окружающего мира. Успешность сенсорного воспитания в значительной степени зависит от уровня сенсорного развития детей, т.е. насколько совершенно ребенок слышит, видит, осязает окружающее. </a:t>
            </a:r>
            <a:endParaRPr lang="ru-RU" dirty="0"/>
          </a:p>
        </p:txBody>
      </p:sp>
      <p:sp>
        <p:nvSpPr>
          <p:cNvPr id="23" name="Горизонтальный свиток 22"/>
          <p:cNvSpPr/>
          <p:nvPr/>
        </p:nvSpPr>
        <p:spPr>
          <a:xfrm>
            <a:off x="685800" y="381000"/>
            <a:ext cx="7467600" cy="12618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Актуальность</a:t>
            </a:r>
            <a:endParaRPr lang="ru-RU" sz="4000" dirty="0"/>
          </a:p>
        </p:txBody>
      </p:sp>
      <p:pic>
        <p:nvPicPr>
          <p:cNvPr id="4" name="Picture 2" descr="C:\Users\User\Desktop\детский сад\IMG_9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43200"/>
            <a:ext cx="4284134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4294967295"/>
          </p:nvPr>
        </p:nvSpPr>
        <p:spPr>
          <a:xfrm>
            <a:off x="990600" y="1535113"/>
            <a:ext cx="8153400" cy="639762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 </a:t>
            </a:r>
            <a:endParaRPr lang="ru-RU" sz="2000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33400" y="152400"/>
            <a:ext cx="8229600" cy="2362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 smtClean="0"/>
          </a:p>
          <a:p>
            <a:pPr algn="ctr"/>
            <a:r>
              <a:rPr lang="ru-RU" sz="4000" dirty="0" smtClean="0"/>
              <a:t>Цель:</a:t>
            </a:r>
          </a:p>
          <a:p>
            <a:pPr algn="ctr"/>
            <a:r>
              <a:rPr lang="ru-RU" sz="2000" dirty="0" smtClean="0"/>
              <a:t>развитие чувственного опыта ребенка через ознакомление со свойствами предметов и обогащение знаний способами обследования предметов.</a:t>
            </a:r>
          </a:p>
          <a:p>
            <a:pPr algn="ctr"/>
            <a:endParaRPr lang="ru-RU" sz="2000" dirty="0" smtClean="0"/>
          </a:p>
          <a:p>
            <a:pPr algn="ctr"/>
            <a:endParaRPr lang="ru-RU" sz="4000" dirty="0"/>
          </a:p>
        </p:txBody>
      </p:sp>
      <p:pic>
        <p:nvPicPr>
          <p:cNvPr id="4" name="Picture 2" descr="C:\Users\User\Desktop\детский сад\IMG_9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3618" y="29718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детский сад\IMG_90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618" y="29718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000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85800" y="304800"/>
            <a:ext cx="8077200" cy="1295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Задачи:</a:t>
            </a:r>
            <a:endParaRPr lang="ru-RU" sz="4000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81000" y="1600200"/>
            <a:ext cx="8458200" cy="4648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Ø"/>
            </a:pPr>
            <a:r>
              <a:rPr lang="ru-RU" dirty="0" smtClean="0"/>
              <a:t>создать оптимальные условия для сенсорного воспитания ребенка;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содействовать развитию сенсорной среды детей путем познания ими формы, цвета, фактуры предметов, сделанных из различного материала (дерево, бумага, ткань);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составить комплексно-перспективное планирование игр, игровых упражнений, игр –занятий по сенсорному воспитанию;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п</a:t>
            </a:r>
            <a:r>
              <a:rPr lang="ru-RU" smtClean="0"/>
              <a:t>овысить </a:t>
            </a:r>
            <a:r>
              <a:rPr lang="ru-RU" dirty="0" smtClean="0"/>
              <a:t>уровень знаний у родителей по сенсорному развитию и воспитанию дошкольников. 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/>
            </a:r>
            <a:br>
              <a:rPr lang="ru-RU" sz="4000" b="1" i="1" dirty="0" smtClean="0"/>
            </a:br>
            <a:endParaRPr lang="ru-RU" sz="4000" b="1" i="1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81000" y="0"/>
            <a:ext cx="8382000" cy="1828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Для успешной работы по сенсорному развитию в группе</a:t>
            </a:r>
          </a:p>
          <a:p>
            <a:pPr algn="ctr"/>
            <a:r>
              <a:rPr lang="ru-RU" sz="3200" dirty="0" smtClean="0"/>
              <a:t>создана предметно-развивающая среда</a:t>
            </a:r>
            <a:endParaRPr lang="ru-RU" sz="3200" dirty="0"/>
          </a:p>
        </p:txBody>
      </p:sp>
      <p:pic>
        <p:nvPicPr>
          <p:cNvPr id="6" name="Picture 2" descr="C:\Users\User\Desktop\детский сад\jjQ737fvtA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3127" y="1600200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детский сад\IMG_9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0037" y="4267200"/>
            <a:ext cx="3435927" cy="257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детский сад\IMG_90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363" y="4249879"/>
            <a:ext cx="3459021" cy="259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детский сад\IMG_90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363" y="1795892"/>
            <a:ext cx="3498273" cy="242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детский сад\IMG_90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2307" y="2789957"/>
            <a:ext cx="3666837" cy="275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28600" y="228600"/>
            <a:ext cx="8686800" cy="1524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 Сенсорный  уголок</a:t>
            </a:r>
            <a:endParaRPr lang="ru-RU" sz="4000" dirty="0"/>
          </a:p>
        </p:txBody>
      </p:sp>
      <p:pic>
        <p:nvPicPr>
          <p:cNvPr id="7" name="Picture 7" descr="C:\Users\User\Desktop\детский сад\IMG_9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165764" cy="237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детский сад\IMG_9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336896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детский сад\IMG_90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391" y="4384963"/>
            <a:ext cx="3297382" cy="247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детский сад\IMG_9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74127"/>
            <a:ext cx="3445164" cy="258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457200" y="0"/>
            <a:ext cx="8229600" cy="17190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Сенсорное воспитание осуществляется через разные формы работы</a:t>
            </a:r>
            <a:endParaRPr lang="ru-RU" sz="3600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304800" y="1828800"/>
            <a:ext cx="8458200" cy="44196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Интегративная деятельность.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Дидактические игры.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Совместная деятельность.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Самостоятельная деятельность.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Наблюдения.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Проектная деятельность.</a:t>
            </a:r>
          </a:p>
          <a:p>
            <a:pPr>
              <a:buFont typeface="Wingdings" pitchFamily="2" charset="2"/>
              <a:buChar char="Ø"/>
            </a:pPr>
            <a:endParaRPr lang="ru-RU" sz="28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82000" cy="946150"/>
          </a:xfrm>
        </p:spPr>
        <p:txBody>
          <a:bodyPr>
            <a:normAutofit/>
          </a:bodyPr>
          <a:lstStyle/>
          <a:p>
            <a:pPr algn="ctr"/>
            <a:endParaRPr lang="ru-RU" sz="40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81000" y="228600"/>
            <a:ext cx="8305800" cy="12618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Дидактические игры</a:t>
            </a:r>
            <a:endParaRPr lang="ru-RU" sz="4000" dirty="0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52400" y="1447800"/>
            <a:ext cx="3581400" cy="4648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В раннем возрасте дети приобретают умения различать предметы по внешним признакам (форма, величина, цвет и др.) и правильно с ними действовать. Обогащение чувственного опыта детей происходит в дидактических играх и упражнениях</a:t>
            </a:r>
            <a:endParaRPr lang="ru-RU" dirty="0"/>
          </a:p>
        </p:txBody>
      </p:sp>
      <p:pic>
        <p:nvPicPr>
          <p:cNvPr id="3" name="Picture 2" descr="C:\Users\User\Desktop\детский сад\IMG_9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8905" y="1981200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340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 </vt:lpstr>
      <vt:lpstr>Слайд 7</vt:lpstr>
      <vt:lpstr>Слайд 8</vt:lpstr>
      <vt:lpstr>Слайд 9</vt:lpstr>
      <vt:lpstr> </vt:lpstr>
      <vt:lpstr>                                    </vt:lpstr>
      <vt:lpstr>Сотрудничество с родителями</vt:lpstr>
      <vt:lpstr>               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Администратор</dc:creator>
  <cp:lastModifiedBy>user</cp:lastModifiedBy>
  <cp:revision>91</cp:revision>
  <dcterms:created xsi:type="dcterms:W3CDTF">2014-03-06T11:37:27Z</dcterms:created>
  <dcterms:modified xsi:type="dcterms:W3CDTF">2018-04-29T13:41:24Z</dcterms:modified>
</cp:coreProperties>
</file>