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8" r:id="rId6"/>
    <p:sldId id="260" r:id="rId7"/>
    <p:sldId id="261" r:id="rId8"/>
    <p:sldId id="262" r:id="rId9"/>
    <p:sldId id="269" r:id="rId10"/>
    <p:sldId id="264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CE0"/>
    <a:srgbClr val="FC8888"/>
    <a:srgbClr val="FFD961"/>
    <a:srgbClr val="C5FE5E"/>
    <a:srgbClr val="FDAD55"/>
    <a:srgbClr val="FF5D5D"/>
    <a:srgbClr val="FF2F2F"/>
    <a:srgbClr val="FFFF79"/>
    <a:srgbClr val="FA880A"/>
    <a:srgbClr val="A3F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5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4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2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7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3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2582-96E4-4DEC-82EF-C5B6827F5616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597E-C6DB-4623-8904-363F3F90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4/10/12/6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6" y="0"/>
            <a:ext cx="11094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664" y="5048519"/>
            <a:ext cx="10515600" cy="1549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>
                <a:solidFill>
                  <a:srgbClr val="FE3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Осень в гости к нам пришла</a:t>
            </a:r>
          </a:p>
        </p:txBody>
      </p:sp>
    </p:spTree>
    <p:extLst>
      <p:ext uri="{BB962C8B-B14F-4D97-AF65-F5344CB8AC3E}">
        <p14:creationId xmlns:p14="http://schemas.microsoft.com/office/powerpoint/2010/main" val="3216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890" y="352246"/>
            <a:ext cx="5030273" cy="267428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Поздняя осень – деревья подготовились к зиме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img.cliparto.com/pic/xl/182906/3176434-autumn-forest-sep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73" y="3453311"/>
            <a:ext cx="4904896" cy="32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ndomwallpapers.net/%D0%93%D0%BE%D0%BB%D0%BE%D0%B5-%D0%94%D0%B5%D1%80%D0%B5%D0%B2%D0%BE-field-2560x1440-wallpaper503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54548"/>
            <a:ext cx="5101800" cy="31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eviews.123rf.com/images/adroach/adroach0812/adroach081200011/4023789-Bare-Branches-with-Fallen-Leaves-Stock-Vector-tree-b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3569604"/>
            <a:ext cx="3966693" cy="31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resize.php?id=51452&amp;num=1&amp;width=515&amp;height=321.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09" y="4013405"/>
            <a:ext cx="4319420" cy="27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look.com.ua/pic/201406/1920x1200/look.com.ua-104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00"/>
            <a:ext cx="4244877" cy="2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ihi.ru/pics/2016/07/08/4592.jpg?5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99" y="2638519"/>
            <a:ext cx="4680196" cy="31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533" y="128446"/>
            <a:ext cx="6245180" cy="2652087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Поздней осенью становится совсем холодно и может выпадать снег. Скоро наступит зима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33v.ru/uploads/ef/ef0161b19d4f11b062a7068bfd86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218941"/>
            <a:ext cx="5357612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allbox.ru/wallpapers/main/201437/3c86fee15d82b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40" y="2445299"/>
            <a:ext cx="5762713" cy="36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allbox.ru/wallpapers/main/201244/732d43b86300b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2" y="3885538"/>
            <a:ext cx="4446847" cy="27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740" y="365125"/>
            <a:ext cx="5079060" cy="17484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Овощи и фрукты –вкусные дары осени!</a:t>
            </a:r>
          </a:p>
        </p:txBody>
      </p:sp>
    </p:spTree>
    <p:extLst>
      <p:ext uri="{BB962C8B-B14F-4D97-AF65-F5344CB8AC3E}">
        <p14:creationId xmlns:p14="http://schemas.microsoft.com/office/powerpoint/2010/main" val="29474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8" y="365125"/>
            <a:ext cx="63052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49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Рожь и пшеница дают хлеб</a:t>
            </a:r>
            <a:endParaRPr lang="ru-RU" sz="4900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://1atelie.ru/image.php?mediaID=MDQ2OTFmMjk4NDdlZjA5&amp;type=sample&amp;folderID=NjYyZjI5ODQ3ZWYwOQ==&amp;size=5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02" y="2137744"/>
            <a:ext cx="4682140" cy="42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vfl.ru/ii/1344439973/2a3190ae/79877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903" cy="29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gslide.ru/images/14/13311/831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27" y="3044434"/>
            <a:ext cx="4932187" cy="36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bolshoyvopros.ru/files/users/images/28/4d/284d2dffffaec9a46f3591b8b2a026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166342"/>
            <a:ext cx="4012096" cy="30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03" y="293182"/>
            <a:ext cx="6871411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2F2F"/>
                </a:solidFill>
                <a:latin typeface="Bookman Old Style" panose="02050604050505020204" pitchFamily="18" charset="0"/>
              </a:rPr>
              <a:t>Осенью собирают урожай </a:t>
            </a:r>
          </a:p>
        </p:txBody>
      </p:sp>
      <p:pic>
        <p:nvPicPr>
          <p:cNvPr id="4098" name="Picture 2" descr="http://puzzleit.club/files/puzzles/102/101747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8" y="2376714"/>
            <a:ext cx="5233185" cy="40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9090/152124108.d5/0_b98a7_30fb6c93_XX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27" y="3372676"/>
            <a:ext cx="4832338" cy="32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5509" y="2653212"/>
            <a:ext cx="4174102" cy="188015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Ягоды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орехи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myzarya.ru/forum1/uploads/monthly_11_2008/post-836-122591916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152279"/>
            <a:ext cx="4190237" cy="27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dorovv.ucoz.com/1/4764656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76" y="202515"/>
            <a:ext cx="4345940" cy="29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ics/2012/09/24/3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3682725"/>
            <a:ext cx="4072017" cy="30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ypics.ru/pic/201301/1440x900/anypics.ru-57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76" y="4035982"/>
            <a:ext cx="4327598" cy="27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hotogorky.ru/photos/8e943a418c8731580dbf14744e5a7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3595678"/>
            <a:ext cx="4533364" cy="32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rig09.deviantart.net/56ac/f/2009/255/3/3/the_first_breath_of_autumn_by_ere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08"/>
            <a:ext cx="4751276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tihi.ru/pics/2011/10/23/2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7" y="-38208"/>
            <a:ext cx="4605314" cy="30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4738" y="840897"/>
            <a:ext cx="6720067" cy="1304323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930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Погода осенью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51344" y="6011579"/>
            <a:ext cx="4943611" cy="645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i="1" dirty="0">
                <a:solidFill>
                  <a:srgbClr val="930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Какая она?</a:t>
            </a:r>
          </a:p>
        </p:txBody>
      </p:sp>
      <p:pic>
        <p:nvPicPr>
          <p:cNvPr id="2054" name="Picture 6" descr="http://aknecht.narod.ru/photo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3358144"/>
            <a:ext cx="3534736" cy="37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tsongs.ru/uploads/images/alexandre_desplat_slezi_pod_dozhd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2" y="2293231"/>
            <a:ext cx="5119380" cy="33163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53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forwallpaper.com/files/images/3/37e7/37e79138/127067/sign-of-autumn-s-arr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7353"/>
            <a:ext cx="8044543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Птицы улетают в теплые края</a:t>
            </a:r>
          </a:p>
        </p:txBody>
      </p:sp>
    </p:spTree>
    <p:extLst>
      <p:ext uri="{BB962C8B-B14F-4D97-AF65-F5344CB8AC3E}">
        <p14:creationId xmlns:p14="http://schemas.microsoft.com/office/powerpoint/2010/main" val="2490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" y="3967972"/>
            <a:ext cx="5411449" cy="2458585"/>
          </a:xfrm>
        </p:spPr>
        <p:txBody>
          <a:bodyPr>
            <a:noAutofit/>
          </a:bodyPr>
          <a:lstStyle/>
          <a:p>
            <a:pPr algn="r"/>
            <a:r>
              <a:rPr lang="ru-RU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Листопад</a:t>
            </a:r>
            <a:br>
              <a:rPr lang="ru-RU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листья становятся разноцветными и опадают с деревьев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ladyadvice.ru/wp-content/uploads/2013/10/listop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5" y="275749"/>
            <a:ext cx="4342606" cy="32569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</p:pic>
      <p:pic>
        <p:nvPicPr>
          <p:cNvPr id="1026" name="Picture 2" descr="http://img-fotki.yandex.ru/get/9557/7484096.e6/0_94495_36184a6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51" y="203501"/>
            <a:ext cx="4535266" cy="34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llpoper.com/images/00/36/89/76/autumn-leaves_00368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64" y="3767433"/>
            <a:ext cx="4889333" cy="30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33v.ru/uploads/98/980e052a4af058a53041f13d832c23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0" y="127712"/>
            <a:ext cx="11783933" cy="66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69538" y="5430611"/>
            <a:ext cx="1022246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Золотая красавица осень!</a:t>
            </a:r>
          </a:p>
        </p:txBody>
      </p:sp>
    </p:spTree>
    <p:extLst>
      <p:ext uri="{BB962C8B-B14F-4D97-AF65-F5344CB8AC3E}">
        <p14:creationId xmlns:p14="http://schemas.microsoft.com/office/powerpoint/2010/main" val="14045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55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Тема Office</vt:lpstr>
      <vt:lpstr>Осень в гости к нам пришла</vt:lpstr>
      <vt:lpstr>Овощи и фрукты –вкусные дары осени!</vt:lpstr>
      <vt:lpstr> Рожь и пшеница дают хлеб</vt:lpstr>
      <vt:lpstr>Осенью собирают урожай </vt:lpstr>
      <vt:lpstr> Ягоды  и  орехи</vt:lpstr>
      <vt:lpstr>Погода осенью</vt:lpstr>
      <vt:lpstr>Птицы улетают в теплые края</vt:lpstr>
      <vt:lpstr>Листопад листья становятся разноцветными и опадают с деревьев</vt:lpstr>
      <vt:lpstr>Золотая красавица осень!</vt:lpstr>
      <vt:lpstr>Поздняя осень – деревья подготовились к зиме</vt:lpstr>
      <vt:lpstr>Поздней осенью становится совсем холодно и может выпадать снег. Скоро наступит зима.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Михайлова</dc:creator>
  <cp:lastModifiedBy>Ольга Михайлова</cp:lastModifiedBy>
  <cp:revision>26</cp:revision>
  <dcterms:created xsi:type="dcterms:W3CDTF">2016-09-04T13:17:15Z</dcterms:created>
  <dcterms:modified xsi:type="dcterms:W3CDTF">2016-09-06T06:50:42Z</dcterms:modified>
</cp:coreProperties>
</file>