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A92"/>
    <a:srgbClr val="230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E0F95-3C91-44BF-B462-C911722F07C7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4E79A-B90C-4024-A6DC-992A355A3A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45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94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9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29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7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9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3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60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1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5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63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8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CB031-4DF6-4868-9798-7D5C74A2EC88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782BA-6704-410D-8CDD-2D23ECBEC0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4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1672" y="1268760"/>
            <a:ext cx="897232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Мастер -  класс</a:t>
            </a:r>
          </a:p>
          <a:p>
            <a:pPr algn="ctr"/>
            <a:r>
              <a:rPr lang="ru-RU" sz="32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«Использование</a:t>
            </a:r>
          </a:p>
          <a:p>
            <a:pPr algn="ctr"/>
            <a:r>
              <a:rPr lang="ru-RU" sz="32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информационно – коммуникативных</a:t>
            </a:r>
          </a:p>
          <a:p>
            <a:pPr algn="ctr"/>
            <a:r>
              <a:rPr lang="ru-RU" sz="32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технологий </a:t>
            </a:r>
          </a:p>
          <a:p>
            <a:pPr algn="ctr"/>
            <a:r>
              <a:rPr lang="ru-RU" sz="32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в образовательном процессе»</a:t>
            </a:r>
            <a:endParaRPr lang="ru-RU" sz="32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2080" y="5733256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Авторы: Тетерина Е.Ю.</a:t>
            </a:r>
          </a:p>
          <a:p>
            <a:r>
              <a:rPr lang="ru-RU" dirty="0">
                <a:solidFill>
                  <a:srgbClr val="270A92"/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             </a:t>
            </a:r>
            <a:endParaRPr lang="ru-RU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281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260648"/>
            <a:ext cx="87129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Презентация выиграет, если Вы будете использовать в ней звуковое сопровождение и видеоматериалы</a:t>
            </a:r>
            <a:r>
              <a:rPr lang="ru-RU" sz="1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.</a:t>
            </a:r>
          </a:p>
          <a:p>
            <a:r>
              <a:rPr lang="ru-RU" sz="1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Как же в </a:t>
            </a:r>
            <a:r>
              <a:rPr lang="ru-RU" sz="1600" dirty="0" err="1">
                <a:solidFill>
                  <a:srgbClr val="270A92"/>
                </a:solidFill>
                <a:latin typeface="Arial Black" panose="020B0A04020102020204" pitchFamily="34" charset="0"/>
              </a:rPr>
              <a:t>PowerPoint</a:t>
            </a:r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 вставить музыку?  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В меню Вставка выберите команду Клипы мультимедиа/Звук, а затем - Звук из файла, организатора клипов, компакт-диска или записанный звук.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В окне Вставка звука выберите звуковой файл.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Щелкните OK.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После закрытия окна программа предложит Вам автоматически запускать звуковой файл при демонстрации слайда. Если вы согласны, выберите пункт Да.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В противном случае звуковой файл будет запускаться только по команде пользователя. Для активизации звука в режиме Показа слайдов щелкните расположенный на слайде значок.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Чтобы настроить параметры воспроизведения звука  в меню Анимация выберите Настройка анимации.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В области задач Настройка анимации выделите имя звукового файла, для которого хотите произвести настройки. Щелкнув стрелку, расположенную справа от имени файла, можно раскрыть меню, с помощью которого настраиваются параметры запуска и времени воспроизведения звукового фрагмента.</a:t>
            </a:r>
          </a:p>
          <a:p>
            <a:r>
              <a:rPr lang="ru-RU" sz="1600" dirty="0">
                <a:solidFill>
                  <a:srgbClr val="270A92"/>
                </a:solidFill>
                <a:latin typeface="Arial Black" panose="020B0A04020102020204" pitchFamily="34" charset="0"/>
              </a:rPr>
              <a:t>Если на слайде имеется несколько объектов, для которых настраивается анимация, используйте кнопки Порядок, расположенные в нижней части области задач, чтобы изменить порядок анимации объектов.</a:t>
            </a:r>
          </a:p>
        </p:txBody>
      </p:sp>
    </p:spTree>
    <p:extLst>
      <p:ext uri="{BB962C8B-B14F-4D97-AF65-F5344CB8AC3E}">
        <p14:creationId xmlns:p14="http://schemas.microsoft.com/office/powerpoint/2010/main" val="24581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5436" y="2218787"/>
            <a:ext cx="74168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5шаг</a:t>
            </a:r>
            <a:r>
              <a:rPr lang="ru-RU" dirty="0">
                <a:latin typeface="Arial Black" panose="020B0A04020102020204" pitchFamily="34" charset="0"/>
              </a:rPr>
              <a:t>. </a:t>
            </a:r>
            <a:r>
              <a:rPr lang="ru-RU" sz="1600" dirty="0">
                <a:latin typeface="Arial Black" panose="020B0A04020102020204" pitchFamily="34" charset="0"/>
              </a:rPr>
              <a:t>Просмотр презентации</a:t>
            </a:r>
          </a:p>
          <a:p>
            <a:r>
              <a:rPr lang="ru-RU" sz="1600" dirty="0">
                <a:latin typeface="Arial Black" panose="020B0A04020102020204" pitchFamily="34" charset="0"/>
              </a:rPr>
              <a:t>После создания презентации просмотрите ее в режиме показа слайдов. Для этого в строке меню выберете Показ слайдов - начать показ или нажмите на клавиатуре кнопку F5, чтобы начать просмотр с первого слайда). Если не требуется просматривать все слайды, нажмите клавишу ESC (расположена на клавиатуре верхнем левом углу). Чтобы вернуться в предыдущий режим </a:t>
            </a:r>
            <a:r>
              <a:rPr lang="ru-RU" sz="1600" dirty="0" err="1">
                <a:latin typeface="Arial Black" panose="020B0A04020102020204" pitchFamily="34" charset="0"/>
              </a:rPr>
              <a:t>PowerPoint</a:t>
            </a:r>
            <a:r>
              <a:rPr lang="ru-RU" sz="1600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258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916832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Спасибо за внимание</a:t>
            </a:r>
            <a:endParaRPr lang="ru-RU" sz="54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0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2480" y="1484784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Цель мастер-класса: </a:t>
            </a:r>
          </a:p>
          <a:p>
            <a:endParaRPr lang="ru-RU" sz="2000" dirty="0" smtClean="0">
              <a:solidFill>
                <a:srgbClr val="270A92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Повышение  у педагогов интереса к использованию мультимедийных презентаций  в учебно-воспитательном процессе; расширить познания в области овладения ИКТ через использование мультимедийной программы </a:t>
            </a:r>
            <a:r>
              <a:rPr lang="ru-RU" sz="2000" dirty="0" err="1" smtClean="0">
                <a:solidFill>
                  <a:srgbClr val="270A92"/>
                </a:solidFill>
                <a:latin typeface="Arial Black" panose="020B0A04020102020204" pitchFamily="34" charset="0"/>
              </a:rPr>
              <a:t>Power</a:t>
            </a: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 err="1" smtClean="0">
                <a:solidFill>
                  <a:srgbClr val="270A92"/>
                </a:solidFill>
                <a:latin typeface="Arial Black" panose="020B0A04020102020204" pitchFamily="34" charset="0"/>
              </a:rPr>
              <a:t>Pоint</a:t>
            </a: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, повышение профессионального мастерства педагогов – участников мастер-класса в процессе активного педагогического общения.</a:t>
            </a:r>
            <a:endParaRPr lang="ru-RU" sz="20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764704"/>
            <a:ext cx="65527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Задачи мастер-класса:  </a:t>
            </a:r>
          </a:p>
          <a:p>
            <a:endParaRPr lang="ru-RU" sz="2400" dirty="0" smtClean="0">
              <a:solidFill>
                <a:srgbClr val="270A92"/>
              </a:solidFill>
              <a:latin typeface="Arial Black" panose="020B0A040201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Знакомство слушателей с приемами работы в программе </a:t>
            </a:r>
            <a:r>
              <a:rPr lang="ru-RU" sz="2000" dirty="0" err="1" smtClean="0">
                <a:solidFill>
                  <a:srgbClr val="270A92"/>
                </a:solidFill>
                <a:latin typeface="Arial Black" panose="020B0A04020102020204" pitchFamily="34" charset="0"/>
              </a:rPr>
              <a:t>Microsoft</a:t>
            </a: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 err="1" smtClean="0">
                <a:solidFill>
                  <a:srgbClr val="270A92"/>
                </a:solidFill>
                <a:latin typeface="Arial Black" panose="020B0A04020102020204" pitchFamily="34" charset="0"/>
              </a:rPr>
              <a:t>Power</a:t>
            </a: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 err="1" smtClean="0">
                <a:solidFill>
                  <a:srgbClr val="270A92"/>
                </a:solidFill>
                <a:latin typeface="Arial Black" panose="020B0A04020102020204" pitchFamily="34" charset="0"/>
              </a:rPr>
              <a:t>Point</a:t>
            </a: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Формирование умений создания и настройки презентаций.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Стимулировать внедрение современных информационных технологий в образовательно-воспитательный процесс педагогов.</a:t>
            </a:r>
            <a:endParaRPr lang="ru-RU" sz="20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88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3548" y="1556792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«Выживает не самый сильный и не самый умный, а тот, кто лучше всех откликается на происходящие изменения…»        </a:t>
            </a:r>
          </a:p>
          <a:p>
            <a:r>
              <a:rPr lang="ru-RU" sz="3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Чарльз  Дарвин. </a:t>
            </a:r>
            <a:endParaRPr lang="ru-RU" sz="36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1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7524" y="188640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За последние годы произошло коренное изменение роли и места компьютеров и информационных технологий в жизни общества. Человек, умело владеющий технологиями и информацией, имеет другой, новый стиль мышления, принципиально иначе подходит к организации деятельности.</a:t>
            </a:r>
          </a:p>
          <a:p>
            <a:r>
              <a:rPr lang="ru-RU" sz="1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 Стремительное внедрение компьютерных технологий во все сферы деятельности человека затронуло и систему образования. Новые информационно-коммуникационные технологии (ИКТ) позволяют повысить уровень информационной культуры педагога, а, следовательно, и его профессионализм.            </a:t>
            </a:r>
          </a:p>
          <a:p>
            <a:r>
              <a:rPr lang="ru-RU" sz="1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 Одним из новшеств последнего времени в работе воспитателей и методистов детских садов стало активное использование различных мультимедийных средств. Технологии не стоят на месте и было бы не совсем правильным отказываться от их использования в работе.</a:t>
            </a:r>
          </a:p>
          <a:p>
            <a:r>
              <a:rPr lang="ru-RU" sz="1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 Компьютер, мультимедийные формы как инструменты для обработки информации являются мощным техническим средством обучения, коммуникации, которые необходимы для  совместной деятельности педагогов, родителей и дошкольников.</a:t>
            </a:r>
          </a:p>
          <a:p>
            <a:r>
              <a:rPr lang="ru-RU" sz="1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  Учитывая это, первостепенной задачей в настоящее время становится повышение компьютерной грамотности педагогов, освоение ими работы с программными образовательными комплексами, ресурсами глобальной сети Интернет, чтобы в перспективе каждый из них мог использовать современные компьютерные технологии для подготовки и проведения занятий с детьми на качественно новом уровне. </a:t>
            </a:r>
            <a:endParaRPr lang="ru-RU" sz="16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8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flipH="1">
            <a:off x="323528" y="164887"/>
            <a:ext cx="1292662" cy="6528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Мультимедийная презентация</a:t>
            </a:r>
            <a:endParaRPr lang="ru-RU" sz="36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6426" y="534742"/>
            <a:ext cx="5328592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Информационная презентация</a:t>
            </a:r>
          </a:p>
          <a:p>
            <a:pPr algn="ctr"/>
            <a:r>
              <a:rPr lang="ru-RU" sz="1200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Это передача справочной информации, содержащейся в тезисах, таблицах, графиках и схемах. </a:t>
            </a:r>
            <a:endParaRPr lang="ru-RU" sz="1200" dirty="0">
              <a:solidFill>
                <a:srgbClr val="270A92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763688" y="908720"/>
            <a:ext cx="79208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843808" y="19888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31989" y="1700808"/>
            <a:ext cx="532859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Презентация-сопровождение</a:t>
            </a:r>
          </a:p>
          <a:p>
            <a:r>
              <a:rPr lang="ru-RU" sz="1200" dirty="0">
                <a:solidFill>
                  <a:srgbClr val="270A92"/>
                </a:solidFill>
                <a:latin typeface="Arial Black" panose="020B0A04020102020204" pitchFamily="34" charset="0"/>
              </a:rPr>
              <a:t>Это презентация, созданная для поддержки какого-либо мероприятия или события, обычно содержит мало текста, много фотоматериалов, схем или алгоритмов. Основной текст проговаривается ведущим или участниками мероприятия, а презентация служит наглядной визуализацией слов.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1763688" y="2259452"/>
            <a:ext cx="79208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736846" y="3645024"/>
            <a:ext cx="532859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270A92"/>
                </a:solidFill>
                <a:latin typeface="Arial Black" panose="020B0A04020102020204" pitchFamily="34" charset="0"/>
              </a:rPr>
              <a:t>Презентация – </a:t>
            </a:r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отчёт</a:t>
            </a:r>
            <a:endParaRPr lang="ru-RU" dirty="0">
              <a:solidFill>
                <a:srgbClr val="270A92"/>
              </a:solidFill>
              <a:latin typeface="Arial Black" panose="020B0A04020102020204" pitchFamily="34" charset="0"/>
            </a:endParaRPr>
          </a:p>
          <a:p>
            <a:r>
              <a:rPr lang="ru-RU" sz="1200" dirty="0">
                <a:solidFill>
                  <a:srgbClr val="270A92"/>
                </a:solidFill>
                <a:latin typeface="Arial Black" panose="020B0A04020102020204" pitchFamily="34" charset="0"/>
              </a:rPr>
              <a:t>Этот вид презентации перекликается с предыдущим, но в ходе демонстрации слайдов акцент делается на результативность уже проделанной работы.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1763688" y="3926669"/>
            <a:ext cx="79208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787898" y="5013176"/>
            <a:ext cx="5216773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Рекламная презентация</a:t>
            </a:r>
            <a:endParaRPr lang="ru-RU" dirty="0">
              <a:solidFill>
                <a:srgbClr val="270A92"/>
              </a:solidFill>
              <a:latin typeface="Arial Black" panose="020B0A04020102020204" pitchFamily="34" charset="0"/>
            </a:endParaRPr>
          </a:p>
          <a:p>
            <a:r>
              <a:rPr lang="ru-RU" sz="1200" dirty="0">
                <a:solidFill>
                  <a:srgbClr val="270A92"/>
                </a:solidFill>
                <a:latin typeface="Arial Black" panose="020B0A04020102020204" pitchFamily="34" charset="0"/>
              </a:rPr>
              <a:t>Презентация, созданная для самостоятельного изучения материала педагогами, может содержать все присущие ей элементы, иметь разветвленную структуру и рассматривать объект презентации со всех сторон.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1763688" y="5387154"/>
            <a:ext cx="792088" cy="36004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11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476672"/>
            <a:ext cx="820891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270A92"/>
                </a:solidFill>
                <a:latin typeface="Arial Black" panose="020B0A04020102020204" pitchFamily="34" charset="0"/>
              </a:rPr>
              <a:t>«Создание мультимедийного сопровождения к занятию».</a:t>
            </a:r>
          </a:p>
          <a:p>
            <a:r>
              <a:rPr lang="ru-RU" sz="1600" dirty="0">
                <a:latin typeface="Arial Black" panose="020B0A04020102020204" pitchFamily="34" charset="0"/>
              </a:rPr>
              <a:t>Открываем программу </a:t>
            </a:r>
            <a:r>
              <a:rPr lang="ru-RU" sz="1600" dirty="0" err="1">
                <a:latin typeface="Arial Black" panose="020B0A04020102020204" pitchFamily="34" charset="0"/>
              </a:rPr>
              <a:t>Power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Point</a:t>
            </a:r>
            <a:r>
              <a:rPr lang="ru-RU" sz="1600" dirty="0">
                <a:latin typeface="Arial Black" panose="020B0A04020102020204" pitchFamily="34" charset="0"/>
              </a:rPr>
              <a:t>, для этого заходим в меню Пуск/Программы.</a:t>
            </a:r>
          </a:p>
          <a:p>
            <a:pPr marL="342900" indent="-342900">
              <a:buAutoNum type="arabicPlain"/>
            </a:pPr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шаг. </a:t>
            </a:r>
            <a:r>
              <a:rPr lang="ru-RU" sz="1600" dirty="0">
                <a:latin typeface="Arial Black" panose="020B0A04020102020204" pitchFamily="34" charset="0"/>
              </a:rPr>
              <a:t>Заполнение первой страницы – информационной.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Выполнить команду Главная/Создать слайд. Выбрать Титульный слайд;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З</a:t>
            </a:r>
            <a:r>
              <a:rPr lang="ru-RU" sz="1600" dirty="0" smtClean="0">
                <a:latin typeface="Arial Black" panose="020B0A04020102020204" pitchFamily="34" charset="0"/>
              </a:rPr>
              <a:t>аголовок </a:t>
            </a:r>
            <a:r>
              <a:rPr lang="ru-RU" sz="1600" dirty="0">
                <a:latin typeface="Arial Black" panose="020B0A04020102020204" pitchFamily="34" charset="0"/>
              </a:rPr>
              <a:t>слайда (название учреждения);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Black" panose="020B0A04020102020204" pitchFamily="34" charset="0"/>
              </a:rPr>
              <a:t>Задать </a:t>
            </a:r>
            <a:r>
              <a:rPr lang="ru-RU" sz="1600" dirty="0">
                <a:latin typeface="Arial Black" panose="020B0A04020102020204" pitchFamily="34" charset="0"/>
              </a:rPr>
              <a:t>подзаголовок слайда (название презентации, ФИО автора);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Black" panose="020B0A04020102020204" pitchFamily="34" charset="0"/>
              </a:rPr>
              <a:t>Вставить </a:t>
            </a:r>
            <a:r>
              <a:rPr lang="ru-RU" sz="1600" dirty="0">
                <a:latin typeface="Arial Black" panose="020B0A04020102020204" pitchFamily="34" charset="0"/>
              </a:rPr>
              <a:t>рисунок из файла </a:t>
            </a:r>
            <a:r>
              <a:rPr lang="ru-RU" sz="1600" dirty="0" smtClean="0">
                <a:latin typeface="Arial Black" panose="020B0A04020102020204" pitchFamily="34" charset="0"/>
              </a:rPr>
              <a:t>( </a:t>
            </a:r>
            <a:r>
              <a:rPr lang="ru-RU" sz="1600" dirty="0">
                <a:latin typeface="Arial Black" panose="020B0A04020102020204" pitchFamily="34" charset="0"/>
              </a:rPr>
              <a:t>картинка к сказке </a:t>
            </a:r>
            <a:r>
              <a:rPr lang="ru-RU" sz="1600" dirty="0" smtClean="0">
                <a:latin typeface="Arial Black" panose="020B0A04020102020204" pitchFamily="34" charset="0"/>
              </a:rPr>
              <a:t>«Теремок»)</a:t>
            </a:r>
            <a:endParaRPr lang="ru-RU" sz="1600" dirty="0">
              <a:latin typeface="Arial Black" panose="020B0A04020102020204" pitchFamily="34" charset="0"/>
            </a:endParaRPr>
          </a:p>
          <a:p>
            <a:r>
              <a:rPr lang="ru-RU" sz="1600" dirty="0">
                <a:latin typeface="Arial Black" panose="020B0A04020102020204" pitchFamily="34" charset="0"/>
              </a:rPr>
              <a:t>Для выбора рисунка нажмите на панели инструментов кнопку Вставка, Рисунок и далее выбираем файл рисунка на компьютере. При этом появится панель инструментов Формат, с помощью которой можно  у рисунка изменить размер, обвести рамкой, отрегулировать яркость и контрастность и т.д.</a:t>
            </a:r>
          </a:p>
        </p:txBody>
      </p:sp>
    </p:spTree>
    <p:extLst>
      <p:ext uri="{BB962C8B-B14F-4D97-AF65-F5344CB8AC3E}">
        <p14:creationId xmlns:p14="http://schemas.microsoft.com/office/powerpoint/2010/main" val="106583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8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0033" y="692696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270A92"/>
                </a:solidFill>
                <a:latin typeface="Arial Black" panose="020B0A04020102020204" pitchFamily="34" charset="0"/>
              </a:rPr>
              <a:t>2  шаг. </a:t>
            </a:r>
            <a:r>
              <a:rPr lang="ru-RU" sz="1600" dirty="0">
                <a:latin typeface="Arial Black" panose="020B0A04020102020204" pitchFamily="34" charset="0"/>
              </a:rPr>
              <a:t>Создание второго слайда – рисунок с изображением тропинки, на ней появляющиеся сначала два следа, потом еще два.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Выполнить команду Главная/Создать слайд. Выбрать Пустой слайд.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Вставить рисунок из файла – изображение тропинки, растянуть на весь экран (описание необходимых для этого действий дано выше);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Выполнить команду Вставка/фигуры, выбрать Овал. Изменить цвет, размер, подобрать эффекты и т.д. можно выбрав на панели инструментов Формат. Далее нажать правую кнопку мыши/копировать, расположить полученные следы на тропинке;</a:t>
            </a:r>
          </a:p>
          <a:p>
            <a:r>
              <a:rPr lang="ru-RU" sz="1600" dirty="0">
                <a:latin typeface="Arial Black" panose="020B0A04020102020204" pitchFamily="34" charset="0"/>
              </a:rPr>
              <a:t>Добавление эффектов анимации. В данном слайде для следов, но можно использовать эффекты анимации и для текста, рисунка и слайдов и т.д.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Black" panose="020B0A04020102020204" pitchFamily="34" charset="0"/>
              </a:rPr>
              <a:t>Выделить </a:t>
            </a:r>
            <a:r>
              <a:rPr lang="ru-RU" sz="1600" dirty="0">
                <a:latin typeface="Arial Black" panose="020B0A04020102020204" pitchFamily="34" charset="0"/>
              </a:rPr>
              <a:t>текст или рисунок;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Black" panose="020B0A04020102020204" pitchFamily="34" charset="0"/>
              </a:rPr>
              <a:t>Выполнить </a:t>
            </a:r>
            <a:r>
              <a:rPr lang="ru-RU" sz="1600" dirty="0">
                <a:latin typeface="Arial Black" panose="020B0A04020102020204" pitchFamily="34" charset="0"/>
              </a:rPr>
              <a:t>команду на строке меню  Анимация/Настройка анимации/Добавить эффект;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 Black" panose="020B0A04020102020204" pitchFamily="34" charset="0"/>
              </a:rPr>
              <a:t>Выбрать </a:t>
            </a:r>
            <a:r>
              <a:rPr lang="ru-RU" sz="1600" dirty="0">
                <a:latin typeface="Arial Black" panose="020B0A04020102020204" pitchFamily="34" charset="0"/>
              </a:rPr>
              <a:t>в появившемся списке подходящие эффекты. В данном случае Вход/Появление.</a:t>
            </a:r>
          </a:p>
        </p:txBody>
      </p:sp>
    </p:spTree>
    <p:extLst>
      <p:ext uri="{BB962C8B-B14F-4D97-AF65-F5344CB8AC3E}">
        <p14:creationId xmlns:p14="http://schemas.microsoft.com/office/powerpoint/2010/main" val="1516490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404664"/>
            <a:ext cx="69127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270A92"/>
                </a:solidFill>
                <a:latin typeface="Arial Black" panose="020B0A04020102020204" pitchFamily="34" charset="0"/>
              </a:rPr>
              <a:t>3 шаг. </a:t>
            </a:r>
            <a:r>
              <a:rPr lang="ru-RU" sz="1600" dirty="0">
                <a:latin typeface="Arial Black" panose="020B0A04020102020204" pitchFamily="34" charset="0"/>
              </a:rPr>
              <a:t>Создание третьего слайда – пять зайчат, пять морковок, корзинка.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 Выполнить команду Главная/Создать слайд. Выбрать Пустой слайд;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Вставить рисунок из файла – изображение зайчика, морковки, корзинки (желательно без фона). Копировать до нужного количества каждый объект;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Добавить эффекты анимации. Точно так же, как во втором слайде. Только выбрать эффект Пути перемещения/Нарисовать пользовательский путь/Линия.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3933056"/>
            <a:ext cx="5976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270A92"/>
                </a:solidFill>
                <a:latin typeface="Arial Black" panose="020B0A04020102020204" pitchFamily="34" charset="0"/>
              </a:rPr>
              <a:t>4  </a:t>
            </a:r>
            <a:r>
              <a:rPr lang="ru-RU" dirty="0">
                <a:solidFill>
                  <a:srgbClr val="270A92"/>
                </a:solidFill>
                <a:latin typeface="Arial Black" panose="020B0A04020102020204" pitchFamily="34" charset="0"/>
              </a:rPr>
              <a:t>шаг. </a:t>
            </a:r>
            <a:r>
              <a:rPr lang="ru-RU" sz="1600" dirty="0">
                <a:latin typeface="Arial Black" panose="020B0A04020102020204" pitchFamily="34" charset="0"/>
              </a:rPr>
              <a:t>Сохранение презентации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Выполнить команду </a:t>
            </a:r>
            <a:r>
              <a:rPr lang="ru-RU" sz="1600" dirty="0" err="1">
                <a:latin typeface="Arial Black" panose="020B0A04020102020204" pitchFamily="34" charset="0"/>
              </a:rPr>
              <a:t>Office</a:t>
            </a:r>
            <a:r>
              <a:rPr lang="ru-RU" sz="1600" dirty="0">
                <a:latin typeface="Arial Black" panose="020B0A04020102020204" pitchFamily="34" charset="0"/>
              </a:rPr>
              <a:t>/Сохранить как...;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600" dirty="0">
                <a:latin typeface="Arial Black" panose="020B0A04020102020204" pitchFamily="34" charset="0"/>
              </a:rPr>
              <a:t>Задать имя файла и нажать кнопку «Сохранить».</a:t>
            </a:r>
          </a:p>
        </p:txBody>
      </p:sp>
    </p:spTree>
    <p:extLst>
      <p:ext uri="{BB962C8B-B14F-4D97-AF65-F5344CB8AC3E}">
        <p14:creationId xmlns:p14="http://schemas.microsoft.com/office/powerpoint/2010/main" val="3070212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1012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 Windows</cp:lastModifiedBy>
  <cp:revision>13</cp:revision>
  <cp:lastPrinted>2015-03-11T15:15:37Z</cp:lastPrinted>
  <dcterms:created xsi:type="dcterms:W3CDTF">2015-03-05T00:44:34Z</dcterms:created>
  <dcterms:modified xsi:type="dcterms:W3CDTF">2018-05-23T10:48:08Z</dcterms:modified>
</cp:coreProperties>
</file>