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13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86457" autoAdjust="0"/>
  </p:normalViewPr>
  <p:slideViewPr>
    <p:cSldViewPr>
      <p:cViewPr varScale="1">
        <p:scale>
          <a:sx n="55" d="100"/>
          <a:sy n="55" d="100"/>
        </p:scale>
        <p:origin x="-13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11BD6C-F3BC-49A4-8D99-B4D0820F7343}" type="datetimeFigureOut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FAE471-4F0F-433F-B4E7-3B8BEFC55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8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DD46-CD63-4D3C-90DB-8DD4C0910C9E}" type="datetimeFigureOut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87C-48BD-4477-BF68-3FA222B70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09361-BB3F-457A-978B-FA88B656041D}" type="datetimeFigureOut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82236-9CE2-476D-A483-04DD17BA7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advClick="0"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/>
          </p:cNvSpPr>
          <p:nvPr>
            <p:ph type="title" idx="4294967295"/>
          </p:nvPr>
        </p:nvSpPr>
        <p:spPr>
          <a:xfrm>
            <a:off x="4140200" y="1268413"/>
            <a:ext cx="4546600" cy="1492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A20000"/>
                </a:solidFill>
              </a:rPr>
              <a:t/>
            </a:r>
            <a:br>
              <a:rPr lang="ru-RU" sz="3600" dirty="0" smtClean="0">
                <a:solidFill>
                  <a:srgbClr val="A20000"/>
                </a:solidFill>
              </a:rPr>
            </a:br>
            <a:r>
              <a:rPr lang="ru-RU" sz="3600" dirty="0" smtClean="0">
                <a:solidFill>
                  <a:srgbClr val="A20000"/>
                </a:solidFill>
              </a:rPr>
              <a:t>Конкурс «Осенние фантазии» </a:t>
            </a:r>
          </a:p>
        </p:txBody>
      </p:sp>
      <p:sp>
        <p:nvSpPr>
          <p:cNvPr id="4098" name="Rectangle 5"/>
          <p:cNvSpPr>
            <a:spLocks noGrp="1"/>
          </p:cNvSpPr>
          <p:nvPr>
            <p:ph type="body" idx="4294967295"/>
          </p:nvPr>
        </p:nvSpPr>
        <p:spPr>
          <a:xfrm>
            <a:off x="4067175" y="2349500"/>
            <a:ext cx="3744913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i="1" smtClean="0"/>
              <a:t>         </a:t>
            </a:r>
            <a:r>
              <a:rPr lang="ru-RU" sz="1400" i="1" smtClean="0">
                <a:solidFill>
                  <a:srgbClr val="A20000"/>
                </a:solidFill>
                <a:latin typeface="Times New Roman" pitchFamily="18" charset="0"/>
              </a:rPr>
              <a:t>Татьяна Бокова</a:t>
            </a: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/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/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Осень скверы украшает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Разноцветною листвой.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Осень кормит урожаем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Птиц, зверей и нас с тобой.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И в садах, и в огороде,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И в лесу, и у воды.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Приготовила природа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Всевозможные плоды. 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На полях идёт уборка -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Собирают люди хлеб.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Тащит мышка зёрна в норку,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Чтобы был зимой обед.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Сушат белочки коренья,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запасают пчёлы мёд.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Варит бабушка варенье,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 погреб яблоки кладёт.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Уродился урожай -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Собирай дары природы!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 холод, в стужу, в непогоду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Пригодится урожай!</a:t>
            </a:r>
          </a:p>
        </p:txBody>
      </p:sp>
      <p:pic>
        <p:nvPicPr>
          <p:cNvPr id="4099" name="Picture 4" descr="i[3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97200"/>
            <a:ext cx="36496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>
          <a:xfrm>
            <a:off x="5580063" y="1052513"/>
            <a:ext cx="3240087" cy="1368425"/>
          </a:xfrm>
        </p:spPr>
        <p:txBody>
          <a:bodyPr/>
          <a:lstStyle/>
          <a:p>
            <a:r>
              <a:rPr lang="ru-RU" sz="1800" u="sng" smtClean="0">
                <a:solidFill>
                  <a:srgbClr val="A20000"/>
                </a:solidFill>
              </a:rPr>
              <a:t>Название работы:</a:t>
            </a:r>
            <a:br>
              <a:rPr lang="ru-RU" sz="1800" u="sng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«Дары осени» </a:t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/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Автор:</a:t>
            </a:r>
            <a:r>
              <a:rPr lang="ru-RU" sz="1800" smtClean="0">
                <a:solidFill>
                  <a:srgbClr val="A20000"/>
                </a:solidFill>
              </a:rPr>
              <a:t> Адрианова Рита и Татьяна Владимировна</a:t>
            </a:r>
          </a:p>
        </p:txBody>
      </p:sp>
      <p:pic>
        <p:nvPicPr>
          <p:cNvPr id="13314" name="Picture 6" descr="IMG_651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2565400"/>
            <a:ext cx="3328988" cy="34083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 idx="4294967295"/>
          </p:nvPr>
        </p:nvSpPr>
        <p:spPr>
          <a:xfrm>
            <a:off x="1042988" y="2130425"/>
            <a:ext cx="7415212" cy="3170238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A20000"/>
                </a:solidFill>
              </a:rPr>
              <a:t>Творческих успехов!</a:t>
            </a:r>
            <a:br>
              <a:rPr lang="ru-RU" sz="4000" dirty="0" smtClean="0">
                <a:solidFill>
                  <a:srgbClr val="A20000"/>
                </a:solidFill>
              </a:rPr>
            </a:br>
            <a:r>
              <a:rPr lang="ru-RU" sz="4000" dirty="0" smtClean="0">
                <a:solidFill>
                  <a:srgbClr val="A20000"/>
                </a:solidFill>
              </a:rPr>
              <a:t> </a:t>
            </a:r>
            <a:r>
              <a:rPr lang="ru-RU" sz="1600" i="1" smtClean="0">
                <a:solidFill>
                  <a:srgbClr val="A20000"/>
                </a:solidFill>
              </a:rPr>
              <a:t>Воспитатель </a:t>
            </a:r>
            <a:r>
              <a:rPr lang="ru-RU" sz="1600" i="1" dirty="0" smtClean="0">
                <a:solidFill>
                  <a:srgbClr val="A20000"/>
                </a:solidFill>
              </a:rPr>
              <a:t>группы</a:t>
            </a:r>
            <a:r>
              <a:rPr lang="ru-RU" sz="1600" i="1" smtClean="0">
                <a:solidFill>
                  <a:srgbClr val="A20000"/>
                </a:solidFill>
              </a:rPr>
              <a:t>: </a:t>
            </a:r>
            <a:r>
              <a:rPr lang="ru-RU" sz="1600" dirty="0" smtClean="0">
                <a:solidFill>
                  <a:srgbClr val="A20000"/>
                </a:solidFill>
              </a:rPr>
              <a:t/>
            </a:r>
            <a:br>
              <a:rPr lang="ru-RU" sz="1600" dirty="0" smtClean="0">
                <a:solidFill>
                  <a:srgbClr val="A20000"/>
                </a:solidFill>
              </a:rPr>
            </a:br>
            <a:r>
              <a:rPr lang="ru-RU" sz="1600" dirty="0" smtClean="0">
                <a:solidFill>
                  <a:srgbClr val="A20000"/>
                </a:solidFill>
              </a:rPr>
              <a:t/>
            </a:r>
            <a:br>
              <a:rPr lang="ru-RU" sz="1600" dirty="0" smtClean="0">
                <a:solidFill>
                  <a:srgbClr val="A20000"/>
                </a:solidFill>
              </a:rPr>
            </a:br>
            <a:r>
              <a:rPr lang="ru-RU" sz="1600" dirty="0" smtClean="0">
                <a:solidFill>
                  <a:srgbClr val="A20000"/>
                </a:solidFill>
              </a:rPr>
              <a:t>Кузина  Светлана Анатольевна</a:t>
            </a:r>
            <a:br>
              <a:rPr lang="ru-RU" sz="1600" dirty="0" smtClean="0">
                <a:solidFill>
                  <a:srgbClr val="A20000"/>
                </a:solidFill>
              </a:rPr>
            </a:br>
            <a:endParaRPr lang="ru-RU" sz="4000" dirty="0" smtClean="0">
              <a:solidFill>
                <a:srgbClr val="A2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0" descr="IMG_65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2420938"/>
            <a:ext cx="4895850" cy="27305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/>
          </p:cNvSpPr>
          <p:nvPr>
            <p:ph type="title" idx="4294967295"/>
          </p:nvPr>
        </p:nvSpPr>
        <p:spPr>
          <a:xfrm>
            <a:off x="4859338" y="908050"/>
            <a:ext cx="4284662" cy="1800225"/>
          </a:xfrm>
        </p:spPr>
        <p:txBody>
          <a:bodyPr/>
          <a:lstStyle/>
          <a:p>
            <a:r>
              <a:rPr lang="ru-RU" sz="2000" b="1" smtClean="0">
                <a:solidFill>
                  <a:srgbClr val="A20000"/>
                </a:solidFill>
              </a:rPr>
              <a:t>Веселая компания достойна внимания</a:t>
            </a:r>
            <a:r>
              <a:rPr lang="ru-RU" sz="1600" b="1" smtClean="0">
                <a:solidFill>
                  <a:srgbClr val="A20000"/>
                </a:solidFill>
              </a:rPr>
              <a:t/>
            </a:r>
            <a:br>
              <a:rPr lang="ru-RU" sz="1600" b="1" smtClean="0">
                <a:solidFill>
                  <a:srgbClr val="A20000"/>
                </a:solidFill>
              </a:rPr>
            </a:br>
            <a:r>
              <a:rPr lang="ru-RU" sz="1600" b="1" smtClean="0">
                <a:solidFill>
                  <a:srgbClr val="A20000"/>
                </a:solidFill>
              </a:rPr>
              <a:t/>
            </a:r>
            <a:br>
              <a:rPr lang="ru-RU" sz="1600" b="1" smtClean="0">
                <a:solidFill>
                  <a:srgbClr val="A20000"/>
                </a:solidFill>
              </a:rPr>
            </a:br>
            <a:r>
              <a:rPr lang="ru-RU" sz="1600" u="sng" smtClean="0">
                <a:solidFill>
                  <a:srgbClr val="A20000"/>
                </a:solidFill>
              </a:rPr>
              <a:t>Название работы:</a:t>
            </a:r>
            <a:br>
              <a:rPr lang="ru-RU" sz="1600" u="sng" smtClean="0">
                <a:solidFill>
                  <a:srgbClr val="A20000"/>
                </a:solidFill>
              </a:rPr>
            </a:br>
            <a:r>
              <a:rPr lang="ru-RU" sz="1600" smtClean="0">
                <a:solidFill>
                  <a:srgbClr val="A20000"/>
                </a:solidFill>
              </a:rPr>
              <a:t>«Сладка парочка»</a:t>
            </a:r>
            <a:br>
              <a:rPr lang="ru-RU" sz="1600" smtClean="0">
                <a:solidFill>
                  <a:srgbClr val="A20000"/>
                </a:solidFill>
              </a:rPr>
            </a:br>
            <a:r>
              <a:rPr lang="ru-RU" sz="1600" u="sng" smtClean="0">
                <a:solidFill>
                  <a:srgbClr val="A20000"/>
                </a:solidFill>
              </a:rPr>
              <a:t>Автор:</a:t>
            </a:r>
            <a:br>
              <a:rPr lang="ru-RU" sz="1600" u="sng" smtClean="0">
                <a:solidFill>
                  <a:srgbClr val="A20000"/>
                </a:solidFill>
              </a:rPr>
            </a:br>
            <a:r>
              <a:rPr lang="ru-RU" sz="1600" smtClean="0">
                <a:solidFill>
                  <a:srgbClr val="A20000"/>
                </a:solidFill>
              </a:rPr>
              <a:t>Попова Полина и Ольга Николаевна</a:t>
            </a:r>
          </a:p>
        </p:txBody>
      </p:sp>
      <p:pic>
        <p:nvPicPr>
          <p:cNvPr id="6146" name="Picture 6" descr="IMG_65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924175"/>
            <a:ext cx="3671888" cy="253523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/>
          </p:cNvSpPr>
          <p:nvPr>
            <p:ph type="title" idx="4294967295"/>
          </p:nvPr>
        </p:nvSpPr>
        <p:spPr>
          <a:xfrm>
            <a:off x="5292725" y="908050"/>
            <a:ext cx="3527425" cy="1873250"/>
          </a:xfrm>
        </p:spPr>
        <p:txBody>
          <a:bodyPr/>
          <a:lstStyle/>
          <a:p>
            <a:r>
              <a:rPr lang="ru-RU" sz="1800" b="1" smtClean="0">
                <a:solidFill>
                  <a:srgbClr val="A20000"/>
                </a:solidFill>
              </a:rPr>
              <a:t/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b="1" smtClean="0">
                <a:solidFill>
                  <a:srgbClr val="A20000"/>
                </a:solidFill>
              </a:rPr>
              <a:t/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b="1" smtClean="0">
                <a:solidFill>
                  <a:srgbClr val="A20000"/>
                </a:solidFill>
              </a:rPr>
              <a:t/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b="1" smtClean="0">
                <a:solidFill>
                  <a:srgbClr val="A20000"/>
                </a:solidFill>
              </a:rPr>
              <a:t/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b="1" smtClean="0">
                <a:solidFill>
                  <a:srgbClr val="A20000"/>
                </a:solidFill>
              </a:rPr>
              <a:t>Летом ходит без дороги</a:t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b="1" smtClean="0">
                <a:solidFill>
                  <a:srgbClr val="A20000"/>
                </a:solidFill>
              </a:rPr>
              <a:t>Возле сосен и берез,</a:t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b="1" smtClean="0">
                <a:solidFill>
                  <a:srgbClr val="A20000"/>
                </a:solidFill>
              </a:rPr>
              <a:t>А зимой он спит в берлоге, от мороза пряча нос</a:t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b="1" smtClean="0">
                <a:solidFill>
                  <a:srgbClr val="A20000"/>
                </a:solidFill>
              </a:rPr>
              <a:t/>
            </a:r>
            <a:br>
              <a:rPr lang="ru-RU" sz="1800" b="1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Название работы:</a:t>
            </a:r>
            <a:br>
              <a:rPr lang="ru-RU" sz="1800" u="sng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«Медведь на пеньке»</a:t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Автор: </a:t>
            </a:r>
            <a:br>
              <a:rPr lang="ru-RU" sz="1800" u="sng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Абрамов Михаил и Анна Леонидовна</a:t>
            </a:r>
            <a:endParaRPr lang="ru-RU" sz="4000" b="1" smtClean="0"/>
          </a:p>
        </p:txBody>
      </p:sp>
      <p:pic>
        <p:nvPicPr>
          <p:cNvPr id="7170" name="Picture 6" descr="IMG_65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636838"/>
            <a:ext cx="2746375" cy="30178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/>
          </p:cNvSpPr>
          <p:nvPr>
            <p:ph type="title" idx="4294967295"/>
          </p:nvPr>
        </p:nvSpPr>
        <p:spPr>
          <a:xfrm>
            <a:off x="5076825" y="981075"/>
            <a:ext cx="3887788" cy="1728788"/>
          </a:xfrm>
        </p:spPr>
        <p:txBody>
          <a:bodyPr/>
          <a:lstStyle/>
          <a:p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Королева Осень,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Важная персона -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Шлейф из жёлтых листьев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И венок — корона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Название работы:</a:t>
            </a:r>
            <a:br>
              <a:rPr lang="ru-RU" sz="1800" u="sng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«Королева Осень»</a:t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Автор</a:t>
            </a:r>
            <a:r>
              <a:rPr lang="ru-RU" sz="1800" smtClean="0">
                <a:solidFill>
                  <a:srgbClr val="A20000"/>
                </a:solidFill>
              </a:rPr>
              <a:t>: Козинов Федор и Анна Александровна</a:t>
            </a:r>
            <a:endParaRPr lang="ru-RU" sz="1800" smtClean="0"/>
          </a:p>
        </p:txBody>
      </p:sp>
      <p:pic>
        <p:nvPicPr>
          <p:cNvPr id="8194" name="Picture 6" descr="IMG_65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276475"/>
            <a:ext cx="2722563" cy="374491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/>
          </p:cNvSpPr>
          <p:nvPr>
            <p:ph type="title" idx="4294967295"/>
          </p:nvPr>
        </p:nvSpPr>
        <p:spPr>
          <a:xfrm>
            <a:off x="5076825" y="1412875"/>
            <a:ext cx="3598863" cy="2160588"/>
          </a:xfrm>
        </p:spPr>
        <p:txBody>
          <a:bodyPr/>
          <a:lstStyle/>
          <a:p>
            <a:r>
              <a:rPr lang="ru-RU" sz="2000" smtClean="0">
                <a:solidFill>
                  <a:srgbClr val="A20000"/>
                </a:solidFill>
              </a:rPr>
              <a:t/>
            </a:r>
            <a:br>
              <a:rPr lang="ru-RU" sz="2000" smtClean="0">
                <a:solidFill>
                  <a:srgbClr val="A20000"/>
                </a:solidFill>
              </a:rPr>
            </a:br>
            <a:r>
              <a:rPr lang="ru-RU" sz="2000" smtClean="0">
                <a:solidFill>
                  <a:srgbClr val="A20000"/>
                </a:solidFill>
              </a:rPr>
              <a:t/>
            </a:r>
            <a:br>
              <a:rPr lang="ru-RU" sz="2000" smtClean="0">
                <a:solidFill>
                  <a:srgbClr val="A20000"/>
                </a:solidFill>
              </a:rPr>
            </a:br>
            <a:r>
              <a:rPr lang="ru-RU" sz="2000" smtClean="0">
                <a:solidFill>
                  <a:srgbClr val="A20000"/>
                </a:solidFill>
              </a:rPr>
              <a:t/>
            </a:r>
            <a:br>
              <a:rPr lang="ru-RU" sz="2000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А этот маленький зверёк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Колючий вдоль и поперёк.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И лишь животик гладить можно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Его узнать совсем не сложно.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Название работы:</a:t>
            </a:r>
            <a:r>
              <a:rPr lang="ru-RU" sz="1800" smtClean="0">
                <a:solidFill>
                  <a:srgbClr val="A20000"/>
                </a:solidFill>
              </a:rPr>
              <a:t/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«Ежики»</a:t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Автор:</a:t>
            </a:r>
            <a:br>
              <a:rPr lang="ru-RU" sz="1800" u="sng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Потапова Тоня и Ольга Николаевна</a:t>
            </a:r>
            <a:r>
              <a:rPr lang="ru-RU" sz="4000" smtClean="0"/>
              <a:t> </a:t>
            </a:r>
          </a:p>
        </p:txBody>
      </p:sp>
      <p:pic>
        <p:nvPicPr>
          <p:cNvPr id="9218" name="Picture 6" descr="IMG_65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068638"/>
            <a:ext cx="4464050" cy="255905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/>
          </p:cNvSpPr>
          <p:nvPr>
            <p:ph type="title" idx="4294967295"/>
          </p:nvPr>
        </p:nvSpPr>
        <p:spPr>
          <a:xfrm>
            <a:off x="5292725" y="1412875"/>
            <a:ext cx="3621088" cy="1214438"/>
          </a:xfrm>
        </p:spPr>
        <p:txBody>
          <a:bodyPr/>
          <a:lstStyle/>
          <a:p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По лесной тропинке,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Рано по утру,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На колючей спинке,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Нес грибы в нору.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Весь в иголках серых,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На кого похож?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Отвечаем смело: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«Это, дети, еж!»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1800" u="sng" smtClean="0">
                <a:solidFill>
                  <a:srgbClr val="A20000"/>
                </a:solidFill>
              </a:rPr>
              <a:t>Название работы</a:t>
            </a:r>
            <a:r>
              <a:rPr lang="ru-RU" sz="1800" smtClean="0">
                <a:solidFill>
                  <a:srgbClr val="A20000"/>
                </a:solidFill>
              </a:rPr>
              <a:t>: «Осенние фантазии ежика Матвея»</a:t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Автор:</a:t>
            </a:r>
            <a:r>
              <a:rPr lang="ru-RU" sz="1800" smtClean="0">
                <a:solidFill>
                  <a:srgbClr val="A20000"/>
                </a:solidFill>
              </a:rPr>
              <a:t>Уразов Матвейка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0242" name="Picture 6" descr="IMG_65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36838"/>
            <a:ext cx="4249737" cy="309086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/>
          </p:cNvSpPr>
          <p:nvPr>
            <p:ph type="title" idx="4294967295"/>
          </p:nvPr>
        </p:nvSpPr>
        <p:spPr>
          <a:xfrm>
            <a:off x="5724525" y="981075"/>
            <a:ext cx="2879725" cy="2303463"/>
          </a:xfrm>
        </p:spPr>
        <p:txBody>
          <a:bodyPr/>
          <a:lstStyle/>
          <a:p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/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Говорят, она хитра,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Кур уносит со двора.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Но зато красавица –</a:t>
            </a:r>
            <a:br>
              <a:rPr lang="ru-RU" sz="2000" b="1" smtClean="0">
                <a:solidFill>
                  <a:srgbClr val="A20000"/>
                </a:solidFill>
              </a:rPr>
            </a:br>
            <a:r>
              <a:rPr lang="ru-RU" sz="2000" b="1" smtClean="0">
                <a:solidFill>
                  <a:srgbClr val="A20000"/>
                </a:solidFill>
              </a:rPr>
              <a:t>Всем ребятам нравится!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1800" u="sng" smtClean="0">
                <a:solidFill>
                  <a:srgbClr val="A20000"/>
                </a:solidFill>
              </a:rPr>
              <a:t>Название работы:</a:t>
            </a:r>
            <a:br>
              <a:rPr lang="ru-RU" sz="1800" u="sng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«Лисичка» </a:t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Автор:</a:t>
            </a:r>
            <a:r>
              <a:rPr lang="ru-RU" sz="1800" smtClean="0">
                <a:solidFill>
                  <a:srgbClr val="A20000"/>
                </a:solidFill>
              </a:rPr>
              <a:t> Лисой Арсений  и Светлана Александровна</a:t>
            </a:r>
            <a:endParaRPr lang="ru-RU" sz="4000" smtClean="0">
              <a:solidFill>
                <a:srgbClr val="A20000"/>
              </a:solidFill>
            </a:endParaRPr>
          </a:p>
        </p:txBody>
      </p:sp>
      <p:pic>
        <p:nvPicPr>
          <p:cNvPr id="11266" name="Picture 6" descr="IMG_65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068638"/>
            <a:ext cx="3787775" cy="27130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Grp="1"/>
          </p:cNvSpPr>
          <p:nvPr>
            <p:ph type="title" idx="4294967295"/>
          </p:nvPr>
        </p:nvSpPr>
        <p:spPr>
          <a:xfrm>
            <a:off x="5219700" y="908050"/>
            <a:ext cx="3924300" cy="2089150"/>
          </a:xfrm>
        </p:spPr>
        <p:txBody>
          <a:bodyPr/>
          <a:lstStyle/>
          <a:p>
            <a:r>
              <a:rPr lang="ru-RU" sz="1800" u="sng" smtClean="0">
                <a:solidFill>
                  <a:srgbClr val="A20000"/>
                </a:solidFill>
              </a:rPr>
              <a:t>Название работы:</a:t>
            </a:r>
            <a:br>
              <a:rPr lang="ru-RU" sz="1800" u="sng" smtClean="0">
                <a:solidFill>
                  <a:srgbClr val="A20000"/>
                </a:solidFill>
              </a:rPr>
            </a:br>
            <a:r>
              <a:rPr lang="ru-RU" sz="1800" smtClean="0">
                <a:solidFill>
                  <a:srgbClr val="A20000"/>
                </a:solidFill>
              </a:rPr>
              <a:t>«Лесная полянка»</a:t>
            </a:r>
            <a:br>
              <a:rPr lang="ru-RU" sz="1800" smtClean="0">
                <a:solidFill>
                  <a:srgbClr val="A20000"/>
                </a:solidFill>
              </a:rPr>
            </a:br>
            <a:r>
              <a:rPr lang="ru-RU" sz="1800" u="sng" smtClean="0">
                <a:solidFill>
                  <a:srgbClr val="A20000"/>
                </a:solidFill>
              </a:rPr>
              <a:t>Автор:</a:t>
            </a:r>
            <a:r>
              <a:rPr lang="ru-RU" sz="1800" smtClean="0">
                <a:solidFill>
                  <a:srgbClr val="A20000"/>
                </a:solidFill>
              </a:rPr>
              <a:t> Салатин Антон и Наталья Виниаминовна</a:t>
            </a:r>
            <a:endParaRPr lang="ru-RU" sz="2000" smtClean="0">
              <a:solidFill>
                <a:srgbClr val="A20000"/>
              </a:solidFill>
            </a:endParaRPr>
          </a:p>
        </p:txBody>
      </p:sp>
      <p:pic>
        <p:nvPicPr>
          <p:cNvPr id="12290" name="Picture 6" descr="IMG_65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852738"/>
            <a:ext cx="3751263" cy="3165475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Конкурс «Осенние фантазии» </vt:lpstr>
      <vt:lpstr>Презентация PowerPoint</vt:lpstr>
      <vt:lpstr>Веселая компания достойна внимания  Название работы: «Сладка парочка» Автор: Попова Полина и Ольга Николаевна</vt:lpstr>
      <vt:lpstr>    Летом ходит без дороги Возле сосен и берез, А зимой он спит в берлоге, от мороза пряча нос  Название работы: «Медведь на пеньке» Автор:  Абрамов Михаил и Анна Леонидовна</vt:lpstr>
      <vt:lpstr>           Королева Осень, Важная персона - Шлейф из жёлтых листьев И венок — корона  Название работы: «Королева Осень» Автор: Козинов Федор и Анна Александровна</vt:lpstr>
      <vt:lpstr>   А этот маленький зверёк Колючий вдоль и поперёк. И лишь животик гладить можно Его узнать совсем не сложно.  Название работы: «Ежики» Автор: Потапова Тоня и Ольга Николаевна </vt:lpstr>
      <vt:lpstr>              По лесной тропинке, Рано по утру, На колючей спинке, Нес грибы в нору. Весь в иголках серых, На кого похож? Отвечаем смело: «Это, дети, еж!»  Название работы: «Осенние фантазии ежика Матвея» Автор:Уразов Матвейка  </vt:lpstr>
      <vt:lpstr>         Говорят, она хитра, Кур уносит со двора. Но зато красавица – Всем ребятам нравится!  Название работы: «Лисичка»  Автор: Лисой Арсений  и Светлана Александровна</vt:lpstr>
      <vt:lpstr>Название работы: «Лесная полянка» Автор: Салатин Антон и Наталья Виниаминовна</vt:lpstr>
      <vt:lpstr>Название работы: «Дары осени»   Автор: Адрианова Рита и Татьяна Владимировна</vt:lpstr>
      <vt:lpstr> Творческих успехов!  Воспитатель группы:   Кузина  Светлана Анатольевна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Садик</cp:lastModifiedBy>
  <cp:revision>10</cp:revision>
  <dcterms:created xsi:type="dcterms:W3CDTF">2013-08-23T19:01:23Z</dcterms:created>
  <dcterms:modified xsi:type="dcterms:W3CDTF">2017-03-16T15:35:22Z</dcterms:modified>
</cp:coreProperties>
</file>