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4" r:id="rId4"/>
    <p:sldId id="266" r:id="rId5"/>
    <p:sldId id="265" r:id="rId6"/>
    <p:sldId id="267" r:id="rId7"/>
    <p:sldId id="268" r:id="rId8"/>
    <p:sldId id="270" r:id="rId9"/>
    <p:sldId id="272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6" r:id="rId19"/>
    <p:sldId id="287" r:id="rId20"/>
    <p:sldId id="288" r:id="rId21"/>
    <p:sldId id="25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6.jpeg"/><Relationship Id="rId7" Type="http://schemas.openxmlformats.org/officeDocument/2006/relationships/image" Target="../media/image42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40.jpeg"/><Relationship Id="rId4" Type="http://schemas.openxmlformats.org/officeDocument/2006/relationships/image" Target="../media/image37.gif"/><Relationship Id="rId9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404664"/>
            <a:ext cx="4038600" cy="4525963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Ты – мой друг и я – твой друг,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Вместе мы – друзья.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Мы друг другу улыбнёмся,</a:t>
            </a:r>
            <a:endParaRPr lang="ru-RU" sz="2400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Вместе за руки возьмёмся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08920"/>
            <a:ext cx="5718893" cy="381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39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8100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0648"/>
            <a:ext cx="2950889" cy="295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3"/>
            <a:ext cx="3475353" cy="282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989" y="3399234"/>
            <a:ext cx="3439102" cy="343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01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2" y="-43240"/>
            <a:ext cx="4116951" cy="295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024"/>
            <a:ext cx="3533378" cy="329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03" y="3502710"/>
            <a:ext cx="3468687" cy="330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21585"/>
            <a:ext cx="4084712" cy="40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74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52"/>
            <a:ext cx="9158470" cy="67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27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2221"/>
            <a:ext cx="9088582" cy="570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67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8082483" cy="684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05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2"/>
            <a:ext cx="6834336" cy="661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70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6" y="212714"/>
            <a:ext cx="9149235" cy="604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39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22"/>
            <a:ext cx="9144000" cy="618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59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img1.liveinternet.ru/images/attach/c/8/101/772/101772235_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35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mg1.liveinternet.ru/images/attach/c/8/101/772/101772235_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https://ds03.infourok.ru/uploads/ex/02c9/00048320-8e1261ce/hello_html_m75a28a4a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500042"/>
            <a:ext cx="4229100" cy="5753101"/>
          </a:xfrm>
          <a:prstGeom prst="rect">
            <a:avLst/>
          </a:prstGeom>
          <a:noFill/>
        </p:spPr>
      </p:pic>
      <p:pic>
        <p:nvPicPr>
          <p:cNvPr id="1028" name="Picture 4" descr="http://glamuro4ga.narod.ru/0973ecfba7b95841ba4cc734bb5c18af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68" y="428604"/>
            <a:ext cx="1714500" cy="1905000"/>
          </a:xfrm>
          <a:prstGeom prst="rect">
            <a:avLst/>
          </a:prstGeom>
          <a:noFill/>
        </p:spPr>
      </p:pic>
      <p:pic>
        <p:nvPicPr>
          <p:cNvPr id="6" name="Picture 4" descr="http://glamuro4ga.narod.ru/0973ecfba7b95841ba4cc734bb5c18af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3214686"/>
            <a:ext cx="1714500" cy="1905000"/>
          </a:xfrm>
          <a:prstGeom prst="rect">
            <a:avLst/>
          </a:prstGeom>
          <a:noFill/>
        </p:spPr>
      </p:pic>
      <p:pic>
        <p:nvPicPr>
          <p:cNvPr id="7" name="Picture 4" descr="http://glamuro4ga.narod.ru/0973ecfba7b95841ba4cc734bb5c18af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2071678"/>
            <a:ext cx="1714500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448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499992" y="1988840"/>
            <a:ext cx="3008313" cy="192189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8" name="Объект 7" descr="ÐÐ°ÑÑÐ¸Ð½ÐºÐ¸ Ð¿Ð¾ Ð·Ð°Ð¿ÑÐ¾ÑÑ Ð¿Ð¸ÑÑÐ¼Ð¾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96944" cy="61206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763688" y="2011271"/>
            <a:ext cx="50943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dirty="0">
                <a:solidFill>
                  <a:schemeClr val="tx2"/>
                </a:solidFill>
                <a:latin typeface="Times New Roman"/>
                <a:ea typeface="Times New Roman"/>
              </a:rPr>
              <a:t>Дорогие ребята! Пишут вам лесные Феи. В нашем волшебном лесу случилась беда. Злой волшебник заколдовал дерево фей и теперь оно засохло и на нем нет ни одного листочка, а все феи остались без волшебства. Чтобы оживить дерево, нужно выполнить задания. За его правильное выполнение вы будете получать волшебные листочки, с помощью которых в конце путешествия вы сможете оживить дерево фей и вернете нам волшебство. Лесные </a:t>
            </a:r>
            <a:r>
              <a:rPr lang="ru-RU" dirty="0" smtClean="0">
                <a:solidFill>
                  <a:schemeClr val="tx2"/>
                </a:solidFill>
                <a:latin typeface="Times New Roman"/>
                <a:ea typeface="Times New Roman"/>
              </a:rPr>
              <a:t>Феи.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50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00002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2" descr="http://design-projection.ru/wp-content/uploads/2017/01/glA_chFOkZw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7554" y="1142985"/>
            <a:ext cx="714380" cy="928694"/>
          </a:xfrm>
          <a:prstGeom prst="rect">
            <a:avLst/>
          </a:prstGeom>
          <a:noFill/>
        </p:spPr>
      </p:pic>
      <p:pic>
        <p:nvPicPr>
          <p:cNvPr id="3" name="Picture 10" descr="http://design-projection.ru/wp-content/uploads/2017/01/r5HAOELCROc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0298" y="1000109"/>
            <a:ext cx="1143008" cy="1143008"/>
          </a:xfrm>
          <a:prstGeom prst="rect">
            <a:avLst/>
          </a:prstGeom>
          <a:noFill/>
        </p:spPr>
      </p:pic>
      <p:pic>
        <p:nvPicPr>
          <p:cNvPr id="4" name="Picture 10" descr="http://design-projection.ru/wp-content/uploads/2017/01/r5HAOELCROc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17190" flipH="1">
            <a:off x="3988631" y="885100"/>
            <a:ext cx="798188" cy="1191486"/>
          </a:xfrm>
          <a:prstGeom prst="rect">
            <a:avLst/>
          </a:prstGeom>
          <a:noFill/>
        </p:spPr>
      </p:pic>
      <p:sp>
        <p:nvSpPr>
          <p:cNvPr id="15362" name="AutoShape 2" descr="http://magictail.ru/Ramochki/Det/index_files/original_images/p000026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364" name="AutoShape 4" descr="http://magictail.ru/Ramochki/Det/index_files/original_images/p000026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8" name="Picture 10" descr="http://design-projection.ru/wp-content/uploads/2017/01/r5HAOELCROc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2143116"/>
            <a:ext cx="1143008" cy="1143008"/>
          </a:xfrm>
          <a:prstGeom prst="rect">
            <a:avLst/>
          </a:prstGeom>
          <a:noFill/>
        </p:spPr>
      </p:pic>
      <p:pic>
        <p:nvPicPr>
          <p:cNvPr id="9" name="Picture 10" descr="http://design-projection.ru/wp-content/uploads/2017/01/r5HAOELCROc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5984" y="3286124"/>
            <a:ext cx="1143008" cy="1143008"/>
          </a:xfrm>
          <a:prstGeom prst="rect">
            <a:avLst/>
          </a:prstGeom>
          <a:noFill/>
        </p:spPr>
      </p:pic>
      <p:pic>
        <p:nvPicPr>
          <p:cNvPr id="10" name="Picture 10" descr="http://design-projection.ru/wp-content/uploads/2017/01/r5HAOELCROc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6182" y="4500570"/>
            <a:ext cx="1143008" cy="1143008"/>
          </a:xfrm>
          <a:prstGeom prst="rect">
            <a:avLst/>
          </a:prstGeom>
          <a:noFill/>
        </p:spPr>
      </p:pic>
      <p:pic>
        <p:nvPicPr>
          <p:cNvPr id="11" name="Picture 10" descr="http://design-projection.ru/wp-content/uploads/2017/01/r5HAOELCROc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628" y="3286124"/>
            <a:ext cx="1143008" cy="1143008"/>
          </a:xfrm>
          <a:prstGeom prst="rect">
            <a:avLst/>
          </a:prstGeom>
          <a:noFill/>
        </p:spPr>
      </p:pic>
      <p:pic>
        <p:nvPicPr>
          <p:cNvPr id="12" name="Picture 10" descr="http://design-projection.ru/wp-content/uploads/2017/01/r5HAOELCROc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6" y="2143116"/>
            <a:ext cx="1143008" cy="1143008"/>
          </a:xfrm>
          <a:prstGeom prst="rect">
            <a:avLst/>
          </a:prstGeom>
          <a:noFill/>
        </p:spPr>
      </p:pic>
      <p:pic>
        <p:nvPicPr>
          <p:cNvPr id="13" name="Picture 10" descr="http://design-projection.ru/wp-content/uploads/2017/01/r5HAOELCROc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6" y="1000108"/>
            <a:ext cx="1143008" cy="1143008"/>
          </a:xfrm>
          <a:prstGeom prst="rect">
            <a:avLst/>
          </a:prstGeom>
          <a:noFill/>
        </p:spPr>
      </p:pic>
      <p:pic>
        <p:nvPicPr>
          <p:cNvPr id="14" name="Picture 12" descr="http://design-projection.ru/wp-content/uploads/2017/01/glA_chFOkZw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6116" y="2357430"/>
            <a:ext cx="714380" cy="928694"/>
          </a:xfrm>
          <a:prstGeom prst="rect">
            <a:avLst/>
          </a:prstGeom>
          <a:noFill/>
        </p:spPr>
      </p:pic>
      <p:pic>
        <p:nvPicPr>
          <p:cNvPr id="15" name="Picture 12" descr="http://design-projection.ru/wp-content/uploads/2017/01/glA_chFOkZw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1802" y="3571876"/>
            <a:ext cx="714380" cy="928694"/>
          </a:xfrm>
          <a:prstGeom prst="rect">
            <a:avLst/>
          </a:prstGeom>
          <a:noFill/>
        </p:spPr>
      </p:pic>
      <p:pic>
        <p:nvPicPr>
          <p:cNvPr id="16" name="Picture 12" descr="http://design-projection.ru/wp-content/uploads/2017/01/glA_chFOkZw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4714884"/>
            <a:ext cx="714380" cy="928694"/>
          </a:xfrm>
          <a:prstGeom prst="rect">
            <a:avLst/>
          </a:prstGeom>
          <a:noFill/>
        </p:spPr>
      </p:pic>
      <p:pic>
        <p:nvPicPr>
          <p:cNvPr id="17" name="Picture 12" descr="http://design-projection.ru/wp-content/uploads/2017/01/glA_chFOkZw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22" y="3429000"/>
            <a:ext cx="714380" cy="928694"/>
          </a:xfrm>
          <a:prstGeom prst="rect">
            <a:avLst/>
          </a:prstGeom>
          <a:noFill/>
        </p:spPr>
      </p:pic>
      <p:pic>
        <p:nvPicPr>
          <p:cNvPr id="18" name="Picture 12" descr="http://design-projection.ru/wp-content/uploads/2017/01/glA_chFOkZw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22" y="2285992"/>
            <a:ext cx="714380" cy="928694"/>
          </a:xfrm>
          <a:prstGeom prst="rect">
            <a:avLst/>
          </a:prstGeom>
          <a:noFill/>
        </p:spPr>
      </p:pic>
      <p:pic>
        <p:nvPicPr>
          <p:cNvPr id="19" name="Picture 12" descr="http://design-projection.ru/wp-content/uploads/2017/01/glA_chFOkZw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22" y="1071546"/>
            <a:ext cx="714380" cy="928694"/>
          </a:xfrm>
          <a:prstGeom prst="rect">
            <a:avLst/>
          </a:prstGeom>
          <a:noFill/>
        </p:spPr>
      </p:pic>
      <p:pic>
        <p:nvPicPr>
          <p:cNvPr id="20" name="Picture 10" descr="http://design-projection.ru/wp-content/uploads/2017/01/r5HAOELCROc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17190" flipH="1">
            <a:off x="5237223" y="4547507"/>
            <a:ext cx="798188" cy="1191486"/>
          </a:xfrm>
          <a:prstGeom prst="rect">
            <a:avLst/>
          </a:prstGeom>
          <a:noFill/>
        </p:spPr>
      </p:pic>
      <p:pic>
        <p:nvPicPr>
          <p:cNvPr id="21" name="Picture 10" descr="http://design-projection.ru/wp-content/uploads/2017/01/r5HAOELCROc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17190" flipH="1">
            <a:off x="6451670" y="3333061"/>
            <a:ext cx="798188" cy="1191486"/>
          </a:xfrm>
          <a:prstGeom prst="rect">
            <a:avLst/>
          </a:prstGeom>
          <a:noFill/>
        </p:spPr>
      </p:pic>
      <p:pic>
        <p:nvPicPr>
          <p:cNvPr id="22" name="Picture 10" descr="http://design-projection.ru/wp-content/uploads/2017/01/r5HAOELCROc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17190" flipH="1">
            <a:off x="6451670" y="2118614"/>
            <a:ext cx="798188" cy="1191486"/>
          </a:xfrm>
          <a:prstGeom prst="rect">
            <a:avLst/>
          </a:prstGeom>
          <a:noFill/>
        </p:spPr>
      </p:pic>
      <p:pic>
        <p:nvPicPr>
          <p:cNvPr id="23" name="Picture 10" descr="http://design-projection.ru/wp-content/uploads/2017/01/r5HAOELCROc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17190" flipH="1">
            <a:off x="6523108" y="904169"/>
            <a:ext cx="798188" cy="1191486"/>
          </a:xfrm>
          <a:prstGeom prst="rect">
            <a:avLst/>
          </a:prstGeom>
          <a:noFill/>
        </p:spPr>
      </p:pic>
      <p:pic>
        <p:nvPicPr>
          <p:cNvPr id="24" name="Picture 10" descr="http://design-projection.ru/wp-content/uploads/2017/01/r5HAOELCROc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17190" flipH="1">
            <a:off x="3737026" y="3404499"/>
            <a:ext cx="798188" cy="1191486"/>
          </a:xfrm>
          <a:prstGeom prst="rect">
            <a:avLst/>
          </a:prstGeom>
          <a:noFill/>
        </p:spPr>
      </p:pic>
      <p:pic>
        <p:nvPicPr>
          <p:cNvPr id="25" name="Picture 10" descr="http://design-projection.ru/wp-content/uploads/2017/01/r5HAOELCROc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17190" flipH="1">
            <a:off x="3808465" y="2190053"/>
            <a:ext cx="798188" cy="11914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313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mg1.liveinternet.ru/images/attach/c/8/101/772/101772235_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https://ds03.infourok.ru/uploads/ex/02c9/00048320-8e1261ce/hello_html_m75a28a4a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500042"/>
            <a:ext cx="4229100" cy="5753101"/>
          </a:xfrm>
          <a:prstGeom prst="rect">
            <a:avLst/>
          </a:prstGeom>
          <a:noFill/>
        </p:spPr>
      </p:pic>
      <p:pic>
        <p:nvPicPr>
          <p:cNvPr id="1028" name="Picture 4" descr="http://glamuro4ga.narod.ru/0973ecfba7b95841ba4cc734bb5c18af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6" y="0"/>
            <a:ext cx="1714500" cy="1905000"/>
          </a:xfrm>
          <a:prstGeom prst="rect">
            <a:avLst/>
          </a:prstGeom>
          <a:noFill/>
        </p:spPr>
      </p:pic>
      <p:pic>
        <p:nvPicPr>
          <p:cNvPr id="6" name="Picture 4" descr="http://glamuro4ga.narod.ru/0973ecfba7b95841ba4cc734bb5c18af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3714752"/>
            <a:ext cx="1714500" cy="1905000"/>
          </a:xfrm>
          <a:prstGeom prst="rect">
            <a:avLst/>
          </a:prstGeom>
          <a:noFill/>
        </p:spPr>
      </p:pic>
      <p:pic>
        <p:nvPicPr>
          <p:cNvPr id="7" name="Picture 4" descr="http://glamuro4ga.narod.ru/0973ecfba7b95841ba4cc734bb5c18af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-357222" y="2428868"/>
            <a:ext cx="1357322" cy="1905000"/>
          </a:xfrm>
          <a:prstGeom prst="rect">
            <a:avLst/>
          </a:prstGeom>
          <a:noFill/>
        </p:spPr>
      </p:pic>
      <p:pic>
        <p:nvPicPr>
          <p:cNvPr id="8" name="Picture 10" descr="http://design-projection.ru/wp-content/uploads/2017/01/r5HAOELCROc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1714488"/>
            <a:ext cx="1143008" cy="1143008"/>
          </a:xfrm>
          <a:prstGeom prst="rect">
            <a:avLst/>
          </a:prstGeom>
          <a:noFill/>
        </p:spPr>
      </p:pic>
      <p:pic>
        <p:nvPicPr>
          <p:cNvPr id="9" name="Picture 12" descr="http://design-projection.ru/wp-content/uploads/2017/01/glA_chFOkZw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496" y="1500174"/>
            <a:ext cx="714380" cy="928694"/>
          </a:xfrm>
          <a:prstGeom prst="rect">
            <a:avLst/>
          </a:prstGeom>
          <a:noFill/>
        </p:spPr>
      </p:pic>
      <p:pic>
        <p:nvPicPr>
          <p:cNvPr id="10" name="Picture 10" descr="http://design-projection.ru/wp-content/uploads/2017/01/r5HAOELCROc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92081" flipH="1">
            <a:off x="4085932" y="3206987"/>
            <a:ext cx="847732" cy="1143008"/>
          </a:xfrm>
          <a:prstGeom prst="rect">
            <a:avLst/>
          </a:prstGeom>
          <a:noFill/>
        </p:spPr>
      </p:pic>
      <p:pic>
        <p:nvPicPr>
          <p:cNvPr id="11" name="Picture 10" descr="http://design-projection.ru/wp-content/uploads/2017/01/r5HAOELCROc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7290" y="428604"/>
            <a:ext cx="1143008" cy="1143008"/>
          </a:xfrm>
          <a:prstGeom prst="rect">
            <a:avLst/>
          </a:prstGeom>
          <a:noFill/>
        </p:spPr>
      </p:pic>
      <p:pic>
        <p:nvPicPr>
          <p:cNvPr id="12" name="Picture 10" descr="http://design-projection.ru/wp-content/uploads/2017/01/r5HAOELCROc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12181" flipH="1">
            <a:off x="2071670" y="928670"/>
            <a:ext cx="857256" cy="1143008"/>
          </a:xfrm>
          <a:prstGeom prst="rect">
            <a:avLst/>
          </a:prstGeom>
          <a:noFill/>
        </p:spPr>
      </p:pic>
      <p:pic>
        <p:nvPicPr>
          <p:cNvPr id="13" name="Picture 10" descr="http://design-projection.ru/wp-content/uploads/2017/01/r5HAOELCROc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8860" y="2786058"/>
            <a:ext cx="1143008" cy="1143008"/>
          </a:xfrm>
          <a:prstGeom prst="rect">
            <a:avLst/>
          </a:prstGeom>
          <a:noFill/>
        </p:spPr>
      </p:pic>
      <p:pic>
        <p:nvPicPr>
          <p:cNvPr id="14" name="Picture 10" descr="http://design-projection.ru/wp-content/uploads/2017/01/r5HAOELCROc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0364" y="2285992"/>
            <a:ext cx="1143008" cy="1143008"/>
          </a:xfrm>
          <a:prstGeom prst="rect">
            <a:avLst/>
          </a:prstGeom>
          <a:noFill/>
        </p:spPr>
      </p:pic>
      <p:pic>
        <p:nvPicPr>
          <p:cNvPr id="15" name="Picture 12" descr="http://design-projection.ru/wp-content/uploads/2017/01/glA_chFOkZw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851887">
            <a:off x="4514383" y="2679411"/>
            <a:ext cx="714380" cy="928694"/>
          </a:xfrm>
          <a:prstGeom prst="rect">
            <a:avLst/>
          </a:prstGeom>
          <a:noFill/>
        </p:spPr>
      </p:pic>
      <p:pic>
        <p:nvPicPr>
          <p:cNvPr id="16" name="Picture 12" descr="http://design-projection.ru/wp-content/uploads/2017/01/glA_chFOkZw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03659">
            <a:off x="3405491" y="1118555"/>
            <a:ext cx="714380" cy="928694"/>
          </a:xfrm>
          <a:prstGeom prst="rect">
            <a:avLst/>
          </a:prstGeom>
          <a:noFill/>
        </p:spPr>
      </p:pic>
      <p:pic>
        <p:nvPicPr>
          <p:cNvPr id="17" name="Picture 12" descr="http://design-projection.ru/wp-content/uploads/2017/01/glA_chFOkZw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810187">
            <a:off x="3643306" y="3000372"/>
            <a:ext cx="714380" cy="928694"/>
          </a:xfrm>
          <a:prstGeom prst="rect">
            <a:avLst/>
          </a:prstGeom>
          <a:noFill/>
        </p:spPr>
      </p:pic>
      <p:pic>
        <p:nvPicPr>
          <p:cNvPr id="18" name="Picture 10" descr="http://design-projection.ru/wp-content/uploads/2017/01/r5HAOELCROc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297548">
            <a:off x="985954" y="1414592"/>
            <a:ext cx="1143008" cy="1143008"/>
          </a:xfrm>
          <a:prstGeom prst="rect">
            <a:avLst/>
          </a:prstGeom>
          <a:noFill/>
        </p:spPr>
      </p:pic>
      <p:pic>
        <p:nvPicPr>
          <p:cNvPr id="19" name="Picture 10" descr="http://design-projection.ru/wp-content/uploads/2017/01/r5HAOELCROc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990194">
            <a:off x="390951" y="891026"/>
            <a:ext cx="1143008" cy="1143008"/>
          </a:xfrm>
          <a:prstGeom prst="rect">
            <a:avLst/>
          </a:prstGeom>
          <a:noFill/>
        </p:spPr>
      </p:pic>
      <p:pic>
        <p:nvPicPr>
          <p:cNvPr id="20" name="Picture 10" descr="http://design-projection.ru/wp-content/uploads/2017/01/r5HAOELCROc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16484" flipH="1">
            <a:off x="1517901" y="2302248"/>
            <a:ext cx="928694" cy="1143008"/>
          </a:xfrm>
          <a:prstGeom prst="rect">
            <a:avLst/>
          </a:prstGeom>
          <a:noFill/>
        </p:spPr>
      </p:pic>
      <p:pic>
        <p:nvPicPr>
          <p:cNvPr id="21" name="Picture 10" descr="http://design-projection.ru/wp-content/uploads/2017/01/r5HAOELCROc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217740">
            <a:off x="499029" y="2427862"/>
            <a:ext cx="1143008" cy="1143008"/>
          </a:xfrm>
          <a:prstGeom prst="rect">
            <a:avLst/>
          </a:prstGeom>
          <a:noFill/>
        </p:spPr>
      </p:pic>
      <p:pic>
        <p:nvPicPr>
          <p:cNvPr id="22" name="Picture 12" descr="http://design-projection.ru/wp-content/uploads/2017/01/glA_chFOkZw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82075">
            <a:off x="3871216" y="4237042"/>
            <a:ext cx="714380" cy="928694"/>
          </a:xfrm>
          <a:prstGeom prst="rect">
            <a:avLst/>
          </a:prstGeom>
          <a:noFill/>
        </p:spPr>
      </p:pic>
      <p:pic>
        <p:nvPicPr>
          <p:cNvPr id="23" name="Picture 12" descr="http://design-projection.ru/wp-content/uploads/2017/01/glA_chFOkZw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878341">
            <a:off x="3142718" y="3911536"/>
            <a:ext cx="714380" cy="928694"/>
          </a:xfrm>
          <a:prstGeom prst="rect">
            <a:avLst/>
          </a:prstGeom>
          <a:noFill/>
        </p:spPr>
      </p:pic>
      <p:pic>
        <p:nvPicPr>
          <p:cNvPr id="24" name="Picture 12" descr="http://design-projection.ru/wp-content/uploads/2017/01/glA_chFOkZw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218936">
            <a:off x="2727573" y="376019"/>
            <a:ext cx="714380" cy="928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54" y="27710"/>
            <a:ext cx="9155554" cy="678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76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54" y="41564"/>
            <a:ext cx="9167106" cy="677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18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2" y="116632"/>
            <a:ext cx="8975653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23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83867"/>
            <a:ext cx="4038600" cy="310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14590"/>
            <a:ext cx="4038600" cy="304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48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7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4038600" cy="3018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53406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36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54332"/>
            <a:ext cx="4038600" cy="30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44824"/>
            <a:ext cx="403860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36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156750"/>
            <a:ext cx="28575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6749"/>
            <a:ext cx="28575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810" y="185738"/>
            <a:ext cx="28575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8" y="2492896"/>
            <a:ext cx="28575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94353"/>
            <a:ext cx="28575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016" y="2480498"/>
            <a:ext cx="28575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8" y="4727726"/>
            <a:ext cx="28575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27725"/>
            <a:ext cx="28575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 descr="ÑÐ±Ð»Ð¾ÐºÐ¸ Ð² ÑÑÐ¸ÐºÐµ, ÐºÐ°ÑÑÐ¾ÑÐºÐ°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016" y="4695824"/>
            <a:ext cx="2857500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43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100</Words>
  <Application>Microsoft Office PowerPoint</Application>
  <PresentationFormat>Экран (4:3)</PresentationFormat>
  <Paragraphs>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home</cp:lastModifiedBy>
  <cp:revision>19</cp:revision>
  <dcterms:created xsi:type="dcterms:W3CDTF">2017-04-17T03:32:15Z</dcterms:created>
  <dcterms:modified xsi:type="dcterms:W3CDTF">2018-05-06T19:53:18Z</dcterms:modified>
</cp:coreProperties>
</file>