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62" r:id="rId3"/>
    <p:sldId id="276" r:id="rId4"/>
    <p:sldId id="264" r:id="rId5"/>
    <p:sldId id="279" r:id="rId6"/>
    <p:sldId id="266" r:id="rId7"/>
    <p:sldId id="277" r:id="rId8"/>
    <p:sldId id="268" r:id="rId9"/>
    <p:sldId id="275" r:id="rId10"/>
    <p:sldId id="270" r:id="rId11"/>
    <p:sldId id="271" r:id="rId12"/>
    <p:sldId id="257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040C2C9-7C02-4DB6-BF39-C0FE34638D6B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B30F97-59A0-4FC3-A5AB-86D6AFF15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AA38C4-B76A-4529-8500-EC9F92FB3A4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/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/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02B12-BCE8-409E-873A-8905EC57912F}" type="datetime1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971B7-DDDC-4979-B64B-EE4FB514B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CFF9D-318C-41C1-9A78-FA28EA654917}" type="datetime1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B44DB-AC61-4372-A5F0-6FB0AC42E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C880E-DA1B-47C4-9393-450BEB6E45E9}" type="datetime1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BD70E-CE02-4C04-991C-8A5C380F7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49313" y="9048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7634288" y="2827338"/>
            <a:ext cx="4572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FFEE0-6DC2-4F66-8399-9CD7A45377D0}" type="datetime1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49C2F-7B1B-4D6D-BC37-DB1470518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D108-9E5D-4ACB-8D43-3883739A88CB}" type="datetime1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5174F-DDE3-41E2-A9C2-069270E21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77888" y="896938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7650163" y="2608263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5F066-E898-48DC-9DEF-B5D4B5D9F114}" type="datetime1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753FB-CA0D-4E86-B99A-D2B74CA0C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540E7-4BCF-43CD-9FB3-055E4C8F3DF5}" type="datetime1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22079-6F48-4AFB-8A50-F640CCCB3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24703-CDFC-42D1-8F14-F9CA58D6F48B}" type="datetime1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44079-D15D-4C04-9E8A-44C8B789D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6F2CF-3009-4B9F-B659-262084F48506}" type="datetime1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DCA7-79B1-42D8-B435-E7BD7372D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71FE-3E83-4198-8F1D-60D426BF78F9}" type="datetime1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F69EF-6544-455B-BF8B-8C562B2C5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78106-63FA-4A96-91A6-7D6D75A10240}" type="datetime1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BE7AD-7D2E-4810-B581-42A9DEE0A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87F6A-9A81-4C0C-9C5C-BA009DD6F97E}" type="datetime1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27400-5A01-4E9B-A275-C03F34A3F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F2A0D-B9A7-40B8-B439-A9FB8696551A}" type="datetime1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DF484-8D87-4E85-93D2-2EC52FA5E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0209A-C249-4FA7-BE33-C0FE02E33F76}" type="datetime1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4D913-16E0-484D-AEE2-283551C92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294F9-6AE2-4CB2-B983-B2C946705AB5}" type="datetime1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3C7E-886E-44B8-8BF2-504022E23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409A8-6C8E-4625-8E79-2F892327B57D}" type="datetime1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98CC8-26A1-4646-AAE8-C46805610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1881-12C0-4C1E-ABB9-93210669F6CD}" type="datetime1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FC5F9-4BD8-4D3D-9418-05BAAB0D0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FF2B97D6-5DE4-414F-AC74-A1C305A71E08}" type="datetime1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93D4A33-0093-44EA-82FC-06B30C02D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77" r:id="rId7"/>
    <p:sldLayoutId id="2147483684" r:id="rId8"/>
    <p:sldLayoutId id="2147483676" r:id="rId9"/>
    <p:sldLayoutId id="2147483675" r:id="rId10"/>
    <p:sldLayoutId id="2147483685" r:id="rId11"/>
    <p:sldLayoutId id="2147483686" r:id="rId12"/>
    <p:sldLayoutId id="2147483674" r:id="rId13"/>
    <p:sldLayoutId id="2147483687" r:id="rId14"/>
    <p:sldLayoutId id="2147483688" r:id="rId15"/>
    <p:sldLayoutId id="2147483689" r:id="rId16"/>
    <p:sldLayoutId id="2147483690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172200"/>
            <a:ext cx="9144000" cy="522288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03725" y="3614738"/>
            <a:ext cx="2781300" cy="1311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511E19"/>
                </a:solidFill>
                <a:latin typeface="Garamond" pitchFamily="18" charset="0"/>
              </a:rPr>
              <a:t>Учитель МКОУСОШ № 1</a:t>
            </a:r>
          </a:p>
          <a:p>
            <a:pPr algn="ctr"/>
            <a:r>
              <a:rPr lang="ru-RU" sz="2000" dirty="0" err="1">
                <a:solidFill>
                  <a:srgbClr val="511E19"/>
                </a:solidFill>
                <a:latin typeface="Garamond" pitchFamily="18" charset="0"/>
              </a:rPr>
              <a:t>Тарасенко</a:t>
            </a:r>
            <a:r>
              <a:rPr lang="ru-RU" sz="2000" dirty="0">
                <a:solidFill>
                  <a:srgbClr val="511E19"/>
                </a:solidFill>
                <a:latin typeface="Garamond" pitchFamily="18" charset="0"/>
              </a:rPr>
              <a:t> Светлана Ивановна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1375" y="1589088"/>
            <a:ext cx="4833938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4800" dirty="0">
                <a:solidFill>
                  <a:srgbClr val="511E19"/>
                </a:solidFill>
                <a:latin typeface="Garamond" pitchFamily="18" charset="0"/>
              </a:rPr>
              <a:t>Урок русского языка</a:t>
            </a:r>
          </a:p>
        </p:txBody>
      </p:sp>
      <p:pic>
        <p:nvPicPr>
          <p:cNvPr id="20485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61252">
            <a:off x="533400" y="395288"/>
            <a:ext cx="1935163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257911">
            <a:off x="7262813" y="4130675"/>
            <a:ext cx="16954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3F04D1-7398-4486-A53C-861EB5EB72E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3111500" y="604838"/>
            <a:ext cx="2579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Рефлексия </a:t>
            </a:r>
          </a:p>
        </p:txBody>
      </p:sp>
      <p:sp>
        <p:nvSpPr>
          <p:cNvPr id="4" name="TextBox 3"/>
          <p:cNvSpPr txBox="1"/>
          <p:nvPr/>
        </p:nvSpPr>
        <p:spPr>
          <a:xfrm rot="20303605">
            <a:off x="560388" y="1889125"/>
            <a:ext cx="35369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уроке я узнал…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1013" y="1798638"/>
            <a:ext cx="42338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уроке я научился…</a:t>
            </a:r>
          </a:p>
        </p:txBody>
      </p:sp>
      <p:sp>
        <p:nvSpPr>
          <p:cNvPr id="6" name="TextBox 5"/>
          <p:cNvSpPr txBox="1"/>
          <p:nvPr/>
        </p:nvSpPr>
        <p:spPr>
          <a:xfrm rot="741490">
            <a:off x="3040063" y="2981325"/>
            <a:ext cx="54054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уроке мне понравилось…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1050" y="3481388"/>
            <a:ext cx="46609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уроке я затруднялся…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8575" y="4424363"/>
            <a:ext cx="65039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Моё настроение на уроке…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E9DD05-588A-451E-A20A-D178DA90344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2049463" y="987425"/>
            <a:ext cx="5338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Пожелание ребятам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1377950" y="2428875"/>
            <a:ext cx="623093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Будьте, ребята, красивыми!</a:t>
            </a:r>
          </a:p>
          <a:p>
            <a:r>
              <a:rPr lang="ru-RU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Будьте прелестными, милыми!</a:t>
            </a:r>
          </a:p>
          <a:p>
            <a:r>
              <a:rPr lang="ru-RU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Между собою честными!</a:t>
            </a:r>
          </a:p>
          <a:p>
            <a:r>
              <a:rPr lang="ru-RU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Будьте всегда счастливыми!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4425"/>
            <a:ext cx="9144000" cy="488950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76338" y="1268413"/>
            <a:ext cx="6799262" cy="1090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Спасибо за урок, ребята!</a:t>
            </a:r>
            <a:b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C672A-68BC-4534-ACD6-9762FEFE7225}" type="slidenum">
              <a:rPr lang="ru-RU" sz="140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defRPr/>
              </a:pPr>
              <a:t>12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6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8825" y="527050"/>
            <a:ext cx="64928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Рисунок 8" descr="0.jpg"/>
          <p:cNvPicPr>
            <a:picLocks noChangeAspect="1"/>
          </p:cNvPicPr>
          <p:nvPr/>
        </p:nvPicPr>
        <p:blipFill>
          <a:blip r:embed="rId5"/>
          <a:srcRect l="15807" t="12381" r="3548" b="12122"/>
          <a:stretch>
            <a:fillRect/>
          </a:stretch>
        </p:blipFill>
        <p:spPr bwMode="auto">
          <a:xfrm>
            <a:off x="2728913" y="2609850"/>
            <a:ext cx="3686175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4838" y="633413"/>
            <a:ext cx="7962900" cy="561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29E727-BCA6-4414-A07F-1969C6C7633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  <p:pic>
        <p:nvPicPr>
          <p:cNvPr id="3" name="Рисунок 2" descr="fresh-tasty-cartoon-vegetables-characters-corn-cob-potato-cucumber-tomato-onion-eggplant-garlic-cabbage-beet-healthy-food-55712812.jpg"/>
          <p:cNvPicPr>
            <a:picLocks noChangeAspect="1"/>
          </p:cNvPicPr>
          <p:nvPr/>
        </p:nvPicPr>
        <p:blipFill>
          <a:blip r:embed="rId2"/>
          <a:srcRect l="57443" t="43286" r="17741" b="27940"/>
          <a:stretch>
            <a:fillRect/>
          </a:stretch>
        </p:blipFill>
        <p:spPr bwMode="auto">
          <a:xfrm>
            <a:off x="1066800" y="2224088"/>
            <a:ext cx="1416050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resh-tasty-cartoon-vegetables-characters-corn-cob-potato-cucumber-tomato-onion-eggplant-garlic-cabbage-beet-healthy-food-55712812.jpg"/>
          <p:cNvPicPr>
            <a:picLocks noChangeAspect="1"/>
          </p:cNvPicPr>
          <p:nvPr/>
        </p:nvPicPr>
        <p:blipFill>
          <a:blip r:embed="rId2"/>
          <a:srcRect l="60422" t="2364" r="2357" b="56714"/>
          <a:stretch>
            <a:fillRect/>
          </a:stretch>
        </p:blipFill>
        <p:spPr bwMode="auto">
          <a:xfrm>
            <a:off x="2773363" y="4410075"/>
            <a:ext cx="1622425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epositphotos_24179549-Emotion-cartoon-vegetables-set-001.jpg"/>
          <p:cNvPicPr>
            <a:picLocks noChangeAspect="1"/>
          </p:cNvPicPr>
          <p:nvPr/>
        </p:nvPicPr>
        <p:blipFill>
          <a:blip r:embed="rId3"/>
          <a:srcRect l="52580" t="37849" r="30859"/>
          <a:stretch>
            <a:fillRect/>
          </a:stretch>
        </p:blipFill>
        <p:spPr bwMode="auto">
          <a:xfrm>
            <a:off x="6208713" y="3702050"/>
            <a:ext cx="10033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resh-tasty-cartoon-vegetables-characters-corn-cob-potato-cucumber-tomato-onion-eggplant-garlic-cabbage-beet-healthy-food-55712812.jpg"/>
          <p:cNvPicPr>
            <a:picLocks noChangeAspect="1"/>
          </p:cNvPicPr>
          <p:nvPr/>
        </p:nvPicPr>
        <p:blipFill>
          <a:blip r:embed="rId2"/>
          <a:srcRect l="26180" t="29219" r="60918" b="24104"/>
          <a:stretch>
            <a:fillRect/>
          </a:stretch>
        </p:blipFill>
        <p:spPr bwMode="auto">
          <a:xfrm>
            <a:off x="4822825" y="4217988"/>
            <a:ext cx="973138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resh-tasty-cartoon-vegetables-characters-corn-cob-potato-cucumber-tomato-onion-eggplant-garlic-cabbage-beet-healthy-food-55712812.jpg"/>
          <p:cNvPicPr>
            <a:picLocks noChangeAspect="1"/>
          </p:cNvPicPr>
          <p:nvPr/>
        </p:nvPicPr>
        <p:blipFill>
          <a:blip r:embed="rId2"/>
          <a:srcRect l="-620" t="41368" r="83746" b="29858"/>
          <a:stretch>
            <a:fillRect/>
          </a:stretch>
        </p:blipFill>
        <p:spPr bwMode="auto">
          <a:xfrm>
            <a:off x="1106488" y="4011613"/>
            <a:ext cx="1268412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apple screen sho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4813" y="2212975"/>
            <a:ext cx="1547812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31875" y="604838"/>
            <a:ext cx="73453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Овощи и фрукты– </a:t>
            </a:r>
          </a:p>
          <a:p>
            <a:pPr algn="ctr"/>
            <a:r>
              <a:rPr lang="ru-RU" sz="5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полезные продукты</a:t>
            </a:r>
            <a:r>
              <a:rPr lang="ru-RU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single-blue-snowflake-white-22084746.jpg"/>
          <p:cNvPicPr>
            <a:picLocks noChangeAspect="1"/>
          </p:cNvPicPr>
          <p:nvPr/>
        </p:nvPicPr>
        <p:blipFill>
          <a:blip r:embed="rId5"/>
          <a:srcRect r="6306" b="12161"/>
          <a:stretch>
            <a:fillRect/>
          </a:stretch>
        </p:blipFill>
        <p:spPr bwMode="auto">
          <a:xfrm>
            <a:off x="2870200" y="858838"/>
            <a:ext cx="3508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single-blue-snowflake-white-22084746.jpg"/>
          <p:cNvPicPr>
            <a:picLocks noChangeAspect="1"/>
          </p:cNvPicPr>
          <p:nvPr/>
        </p:nvPicPr>
        <p:blipFill>
          <a:blip r:embed="rId6" cstate="print"/>
          <a:srcRect l="5621" t="2602" r="4556" b="9409"/>
          <a:stretch>
            <a:fillRect/>
          </a:stretch>
        </p:blipFill>
        <p:spPr bwMode="auto">
          <a:xfrm>
            <a:off x="2152650" y="1689100"/>
            <a:ext cx="3238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0E1229-E257-43E4-B6CA-4334A58323D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  <p:pic>
        <p:nvPicPr>
          <p:cNvPr id="24578" name="Рисунок 2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666750"/>
            <a:ext cx="5387975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27058" y="707923"/>
            <a:ext cx="17403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олнце -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61587" y="1976284"/>
            <a:ext cx="22712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адостные -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56350" y="5117690"/>
            <a:ext cx="1622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ердце -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32500" y="3524866"/>
            <a:ext cx="24177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частливые -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7034980" y="1165123"/>
            <a:ext cx="176981" cy="2949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167716" y="2492477"/>
            <a:ext cx="162233" cy="1474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872749" y="4011561"/>
            <a:ext cx="162232" cy="1474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7005484" y="5604387"/>
            <a:ext cx="191576" cy="2433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76335" y="1135627"/>
            <a:ext cx="222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солнышко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8568" y="2536724"/>
            <a:ext cx="1902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радость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3819" y="4011561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счастье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3819" y="5663381"/>
            <a:ext cx="1961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сердечко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B590A6-9A9A-42C0-B1DA-58CBF40590A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649288" y="633413"/>
            <a:ext cx="77565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Правописание слов с непроизносимым</a:t>
            </a:r>
          </a:p>
          <a:p>
            <a:pPr algn="ctr"/>
            <a:r>
              <a:rPr lang="ru-RU" sz="4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согласным звуком в корне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84238" y="3716338"/>
            <a:ext cx="6915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66"/>
                </a:solidFill>
                <a:latin typeface="Times New Roman" pitchFamily="18" charset="0"/>
              </a:rPr>
              <a:t>Будем учиться</a:t>
            </a:r>
            <a:r>
              <a:rPr lang="ru-RU" sz="2800">
                <a:latin typeface="Times New Roman" pitchFamily="18" charset="0"/>
              </a:rPr>
              <a:t> </a:t>
            </a:r>
            <a:r>
              <a:rPr lang="ru-RU" sz="2800">
                <a:solidFill>
                  <a:srgbClr val="000066"/>
                </a:solidFill>
                <a:latin typeface="Times New Roman" pitchFamily="18" charset="0"/>
              </a:rPr>
              <a:t>грамотно писать слова с непроизносимыми согласными в корне слова</a:t>
            </a:r>
          </a:p>
          <a:p>
            <a:endParaRPr lang="ru-RU" sz="280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2816225" y="2860675"/>
            <a:ext cx="23955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Цель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0E1229-E257-43E4-B6CA-4334A58323D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  <p:pic>
        <p:nvPicPr>
          <p:cNvPr id="24578" name="Рисунок 2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666750"/>
            <a:ext cx="5387975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27058" y="707923"/>
            <a:ext cx="17403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олнце -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61587" y="1976284"/>
            <a:ext cx="22712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адостные -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56350" y="5117690"/>
            <a:ext cx="1622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ердце -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32500" y="3524866"/>
            <a:ext cx="24177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частливые -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7034980" y="1165123"/>
            <a:ext cx="176981" cy="2949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167716" y="2492477"/>
            <a:ext cx="162233" cy="1474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872749" y="4011561"/>
            <a:ext cx="162232" cy="1474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7005484" y="5604387"/>
            <a:ext cx="191576" cy="2433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76335" y="1135627"/>
            <a:ext cx="222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солнышко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8568" y="2536724"/>
            <a:ext cx="1902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радость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3819" y="4011561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счастье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3819" y="5663381"/>
            <a:ext cx="1961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сердечко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361D7F-CA47-4B71-82AF-997AF94A655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1254125" y="546100"/>
            <a:ext cx="6429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Загадки.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3413" y="1444625"/>
            <a:ext cx="79200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Как называется ряд ступенек, идущих вверх и вниз?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44563" y="3186113"/>
            <a:ext cx="53895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Скоро Новый год. Это веселый 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39813" y="4675188"/>
            <a:ext cx="54689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Страх, гнев, испуг, счастье – это…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87650" y="2389188"/>
            <a:ext cx="1582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лестница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64088" y="2374900"/>
            <a:ext cx="3413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9" name="Двойные круглые скобки 8"/>
          <p:cNvSpPr/>
          <p:nvPr/>
        </p:nvSpPr>
        <p:spPr>
          <a:xfrm>
            <a:off x="4748213" y="2478088"/>
            <a:ext cx="325437" cy="30956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27325" y="4083050"/>
            <a:ext cx="1592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праздник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19650" y="4054475"/>
            <a:ext cx="487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12" name="Двойные круглые скобки 11"/>
          <p:cNvSpPr/>
          <p:nvPr/>
        </p:nvSpPr>
        <p:spPr>
          <a:xfrm flipH="1" flipV="1">
            <a:off x="4851400" y="4187825"/>
            <a:ext cx="295275" cy="369888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20988" y="5427663"/>
            <a:ext cx="13763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чувство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10125" y="5456238"/>
            <a:ext cx="35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5" name="Двойные круглые скобки 14"/>
          <p:cNvSpPr/>
          <p:nvPr/>
        </p:nvSpPr>
        <p:spPr>
          <a:xfrm>
            <a:off x="4883150" y="5532438"/>
            <a:ext cx="220663" cy="338137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7BC6CC-7E64-414F-B9D1-3D89F6EDBB4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4659313" y="609600"/>
            <a:ext cx="38893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Мороз и солнце ; день чудесный!</a:t>
            </a:r>
          </a:p>
          <a:p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Ещё ты дремлешь, друг прелестный-</a:t>
            </a:r>
          </a:p>
          <a:p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Пора, красавица, проснись…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303469" y="1089853"/>
            <a:ext cx="1219200" cy="17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564094" y="2644589"/>
            <a:ext cx="2061882" cy="17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699625" y="129063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4" name="Рисунок 7" descr="1064955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350" y="581025"/>
            <a:ext cx="3659188" cy="560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C5E5CD-8D21-431D-B28D-8D1D44BF7F1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708025" y="1238250"/>
            <a:ext cx="3230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 печальной </a:t>
            </a:r>
            <a:r>
              <a:rPr lang="ru-RU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752475" y="2659063"/>
            <a:ext cx="3390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добрый день - 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855663" y="4403725"/>
            <a:ext cx="3227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пасмурный -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83025" y="1252538"/>
            <a:ext cx="4065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 грустной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0800000">
            <a:off x="5220929" y="1828800"/>
            <a:ext cx="221230" cy="2949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44963" y="2713038"/>
            <a:ext cx="3008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здравствуй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5161936" y="3288890"/>
            <a:ext cx="221226" cy="1474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129088" y="4365625"/>
            <a:ext cx="3230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ненастный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486401" y="4940710"/>
            <a:ext cx="147484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04AEDD-929C-4DD9-8907-8CA90975D0E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rot="-1868476">
            <a:off x="892175" y="2673350"/>
            <a:ext cx="156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тростник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791298">
            <a:off x="714375" y="3644900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радостный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08038" y="4689475"/>
            <a:ext cx="177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снежинка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1159717">
            <a:off x="6650038" y="3076575"/>
            <a:ext cx="170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счастливый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42113" y="3636963"/>
            <a:ext cx="1751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кормушка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528138">
            <a:off x="6864350" y="4351338"/>
            <a:ext cx="129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честный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-433111">
            <a:off x="873125" y="5494338"/>
            <a:ext cx="1404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солнце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613080">
            <a:off x="7104063" y="4964113"/>
            <a:ext cx="118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сердце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275513" y="5446713"/>
            <a:ext cx="1101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мороз</a:t>
            </a:r>
          </a:p>
        </p:txBody>
      </p:sp>
      <p:pic>
        <p:nvPicPr>
          <p:cNvPr id="29707" name="Рисунок 12" descr="122432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563" y="231775"/>
            <a:ext cx="5307012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C:\Documents and Settings\User\Рабочий стол\2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9350" y="1627188"/>
            <a:ext cx="741363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C:\Documents and Settings\User\Рабочий стол\6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8825" y="2209800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Documents and Settings\User\Рабочий стол\1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0863" y="3008313"/>
            <a:ext cx="110013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C:\Documents and Settings\User\Рабочий стол\44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9288" y="3538538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 descr="C:\Documents and Settings\User\Рабочий стол\55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36938" y="4329113"/>
            <a:ext cx="8239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C:\Documents and Settings\User\Рабочий стол\2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2300" y="4162425"/>
            <a:ext cx="741363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6531E-6 C 0.02483 0.00115 0.04983 0.00138 0.07466 0.0037 C 0.08316 0.00439 0.09323 0.02312 0.10139 0.02844 C 0.10764 0.04116 0.11077 0.05458 0.11997 0.06406 C 0.12222 0.07285 0.12726 0.07539 0.13195 0.08163 C 0.14063 0.0932 0.15018 0.10453 0.16129 0.11193 C 0.16268 0.11286 0.16372 0.11494 0.16528 0.1154 C 0.16927 0.11679 0.17344 0.11656 0.17743 0.11725 C 0.19618 0.12974 0.22101 0.12372 0.24011 0.12442 C 0.26441 0.13506 0.29097 0.12881 0.31597 0.12789 C 0.32865 0.11193 0.32205 0.13529 0.32535 0.14755 C 0.32743 0.17576 0.33004 0.20744 0.34011 0.23265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5717E-6 C 0.00226 0.02336 0.00868 0.04417 0.01997 0.06221 C 0.02396 0.06869 0.03021 0.07378 0.03473 0.07979 C 0.03681 0.08233 0.04271 0.08349 0.04271 0.08349 C 0.04445 0.08534 0.04601 0.08742 0.04792 0.08881 C 0.05139 0.09135 0.05868 0.09575 0.05868 0.09575 C 0.06528 0.105 0.0757 0.108 0.08264 0.11725 C 0.08698 0.12304 0.09115 0.12974 0.09462 0.13668 C 0.10018 0.16582 0.12084 0.18293 0.13993 0.19542 C 0.14584 0.19935 0.15261 0.20028 0.15868 0.20421 C 0.17066 0.20352 0.18264 0.20329 0.19462 0.20236 C 0.20226 0.20167 0.21077 0.19658 0.21858 0.19542 C 0.22101 0.19311 0.22431 0.19242 0.22674 0.1901 C 0.22934 0.18756 0.23073 0.1834 0.23334 0.18108 C 0.23473 0.17993 0.23594 0.17877 0.23733 0.17762 C 0.23889 0.17322 0.24132 0.16952 0.24271 0.16513 C 0.24688 0.15218 0.24132 0.16328 0.24532 0.15264 C 0.24688 0.14824 0.24896 0.14431 0.2507 0.14015 C 0.25313 0.1346 0.26007 0.12604 0.26007 0.12604 C 0.26146 0.11818 0.26268 0.11309 0.26268 0.10477 " pathEditMode="relative" ptsTypes="fffffffffffffffffff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9.71323E-7 C 0.00121 -0.01087 0.00052 -0.02267 0.00538 -0.03192 C 0.01007 -0.05227 0.00225 -0.02058 0.00937 -0.04255 C 0.0151 -0.06059 0.01389 -0.06661 0.02535 -0.08164 C 0.02656 -0.08303 0.02673 -0.08557 0.02795 -0.08696 C 0.0309 -0.0902 0.03663 -0.08973 0.03993 -0.09228 C 0.0566 -0.1043 0.06059 -0.10685 0.08125 -0.11008 C 0.09201 -0.11402 0.10312 -0.1124 0.11337 -0.11725 C 0.14479 -0.11517 0.17222 -0.1124 0.2026 -0.10638 C 0.21493 -0.1013 0.2276 -0.09921 0.23993 -0.09413 C 0.24444 -0.08996 0.24861 -0.0902 0.2533 -0.08696 C 0.26441 -0.07956 0.25139 -0.08742 0.25989 -0.07979 C 0.2658 -0.07447 0.27326 -0.07193 0.27864 -0.06568 C 0.29757 -0.04417 0.2717 -0.07123 0.28923 -0.05319 C 0.2934 -0.04001 0.2967 -0.03053 0.29861 -0.01596 C 0.29861 -0.01457 0.29757 0.00809 0.296 0.01434 C 0.29271 0.02752 0.28594 0.04903 0.27864 0.05874 C 0.27344 0.0784 0.25816 0.09112 0.24392 0.09783 C 0.23871 0.10314 0.23576 0.10638 0.22934 0.10846 C 0.22465 0.11471 0.221 0.11679 0.21458 0.1191 C 0.20382 0.1339 0.2158 0.1191 0.20139 0.13159 C 0.18368 0.14709 0.19531 0.14107 0.18524 0.1457 C 0.18107 0.15449 0.18368 0.14986 0.17604 0.16004 C 0.17465 0.16189 0.17344 0.1635 0.17205 0.16536 C 0.17118 0.16651 0.16927 0.16882 0.16927 0.16882 C 0.16771 0.17576 0.16302 0.18386 0.15989 0.1901 C 0.15903 0.19565 0.1566 0.21577 0.15469 0.2204 C 0.15399 0.22225 0.15208 0.22271 0.15069 0.22387 C 0.14462 0.26665 0.14531 0.31013 0.14531 0.35361 " pathEditMode="relative" ptsTypes="ffffffffffffffffffffffffffff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947E-6 C -0.00174 -0.01942 -0.0033 -0.02012 -0.01719 -0.02659 C -0.0257 -0.03561 -0.03368 -0.04671 -0.04254 -0.05504 C -0.05851 -0.07007 -0.03386 -0.04139 -0.05591 -0.06568 C -0.0599 -0.07007 -0.06302 -0.07516 -0.06667 -0.08002 C -0.06806 -0.08187 -0.07066 -0.08534 -0.07066 -0.08534 C -0.07101 -0.08719 -0.07118 -0.08904 -0.07188 -0.09065 C -0.07257 -0.09204 -0.07413 -0.0925 -0.07466 -0.09412 C -0.07604 -0.09805 -0.07639 -0.10245 -0.07726 -0.10661 C -0.07639 -0.12604 -0.07587 -0.1457 -0.07466 -0.16512 C -0.07413 -0.17391 -0.06354 -0.18339 -0.06129 -0.1864 C -0.054 -0.19611 -0.04566 -0.20166 -0.03594 -0.20606 C -0.02639 -0.21878 -0.02327 -0.2123 -0.0066 -0.20953 C 0.01371 -0.2012 0.02673 -0.17553 0.04548 -0.1635 C 0.05364 -0.1524 0.06146 -0.14523 0.07205 -0.13853 C 0.07673 -0.13228 0.07986 -0.13228 0.08541 -0.12789 C 0.09757 -0.11818 0.0993 -0.11517 0.11337 -0.11008 C 0.12673 -0.09829 0.14843 -0.09713 0.16406 -0.0888 C 0.18368 -0.0895 0.22274 -0.09065 0.22274 -0.09065 " pathEditMode="relative" ptsTypes="ffffffffffffffffff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6.19796E-6 C -0.00659 -0.00601 -0.01163 -0.00647 -0.01996 -0.00901 C -0.03107 -0.00832 -0.04218 -0.00809 -0.05329 -0.00716 C -0.0644 -0.00624 -0.0559 -0.00601 -0.06388 -0.00184 C -0.07152 0.00209 -0.08124 0.00694 -0.08923 0.01064 C -0.09097 0.01249 -0.0927 0.01458 -0.09461 0.01596 C -0.09583 0.01689 -0.09739 0.01666 -0.09861 0.01758 C -0.09965 0.01851 -0.10017 0.02036 -0.10121 0.02128 C -0.10295 0.02267 -0.10486 0.02359 -0.10659 0.02475 C -0.11336 0.03377 -0.10833 0.02591 -0.11336 0.03724 C -0.11493 0.04094 -0.11857 0.04788 -0.11857 0.04788 C -0.12274 0.06777 -0.12656 0.08881 -0.13194 0.10824 C -0.13489 0.11865 -0.13385 0.11217 -0.13732 0.12073 C -0.13923 0.12535 -0.1427 0.13483 -0.1427 0.13483 C -0.14982 0.13437 -0.15711 0.13576 -0.16388 0.13322 C -0.16874 0.13137 -0.171 0.12373 -0.17465 0.11888 C -0.17708 0.11564 -0.18593 0.11009 -0.18923 0.10639 C -0.1967 0.09829 -0.20295 0.08696 -0.21058 0.07979 C -0.21475 0.0717 -0.22708 0.06268 -0.23454 0.06037 C -0.24027 0.05528 -0.2467 0.0525 -0.25329 0.04973 C -0.25902 0.05019 -0.26493 0.04973 -0.27065 0.05135 C -0.27222 0.05181 -0.2809 0.06337 -0.28263 0.06569 C -0.2842 0.0717 -0.2868 0.07794 -0.28923 0.08349 C -0.29079 0.08719 -0.29461 0.09413 -0.29461 0.09413 C -0.29756 0.11772 -0.29982 0.14085 -0.30538 0.16328 C -0.30798 0.17369 -0.30798 0.16767 -0.31197 0.17762 C -0.31805 0.19242 -0.3118 0.18039 -0.31597 0.19358 C -0.3184 0.20098 -0.3217 0.20699 -0.32534 0.213 C -0.32968 0.21994 -0.33124 0.23312 -0.33732 0.23798 C -0.34166 0.24122 -0.35277 0.2396 -0.35468 0.2396 " pathEditMode="relative" ptsTypes="fffffffffffffffffffffffffffff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54487E-6 C -0.00312 -0.00624 -0.00521 -0.00994 -0.01059 -0.01249 C -0.0184 -0.0229 -0.03125 -0.02544 -0.04132 -0.03191 C -0.05295 -0.04741 -0.07153 -0.04602 -0.08663 -0.04972 C -0.11059 -0.05574 -0.08593 -0.05204 -0.11337 -0.05504 C -0.12569 -0.05944 -0.13333 -0.06082 -0.1467 -0.06221 C -0.19409 -0.07562 -0.23854 -0.07123 -0.28264 -0.05342 C -0.2875 -0.0488 -0.29045 -0.04278 -0.29462 -0.03723 C -0.29635 -0.03076 -0.29843 -0.02521 -0.30139 -0.01966 C -0.30173 -0.01735 -0.30208 -0.0148 -0.3026 -0.01249 C -0.30347 -0.00879 -0.30538 -0.00185 -0.30538 -0.00185 C -0.30712 0.01341 -0.31041 0.02752 -0.31337 0.04255 C -0.31232 0.06846 -0.31267 0.10199 -0.30798 0.12951 C -0.3059 0.142 -0.30208 0.15749 -0.29739 0.16859 C -0.29253 0.18016 -0.28403 0.19033 -0.28003 0.20236 C -0.27326 0.22248 -0.26458 0.24306 -0.25468 0.2611 C -0.24791 0.27359 -0.23941 0.28538 -0.23333 0.29833 C -0.22587 0.31406 -0.21805 0.32817 -0.20937 0.34274 C -0.20729 0.35384 -0.20364 0.36401 -0.19861 0.37303 C -0.19566 0.38737 -0.19062 0.40009 -0.18403 0.41212 C -0.18107 0.42692 -0.17517 0.43964 -0.16927 0.45282 C -0.16475 0.47988 -0.15781 0.50601 -0.1467 0.52914 C -0.14323 0.53631 -0.14288 0.54255 -0.14132 0.55065 C -0.14062 0.55481 -0.13871 0.5629 -0.13871 0.5629 " pathEditMode="relative" ptsTypes="fffffffffffffffffffffff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9806E-6 C 0.00157 -0.01341 0.00608 -0.02428 0.00938 -0.03723 C 0.00886 -0.05504 0.00921 -0.07285 0.00799 -0.09042 C 0.00782 -0.09251 0.00313 -0.10708 0.00139 -0.10823 C -0.00225 -0.11055 -0.01388 -0.11263 -0.01875 -0.11355 C -0.02534 -0.11656 -0.03177 -0.11771 -0.03871 -0.11887 C -0.04444 -0.11841 -0.05034 -0.11841 -0.05607 -0.11725 C -0.06753 -0.11494 -0.0802 -0.09736 -0.08802 -0.08696 C -0.09253 -0.06984 -0.08524 -0.09389 -0.0934 -0.07817 C -0.10607 -0.05365 -0.09357 -0.0703 -0.10138 -0.06036 C -0.10295 -0.05319 -0.10486 -0.04533 -0.10798 -0.03908 C -0.10868 -0.0377 -0.11007 -0.03677 -0.11076 -0.03538 C -0.11545 -0.02498 -0.11944 -0.01388 -0.12395 -0.00347 C -0.1276 0.00509 -0.12968 0.01249 -0.13593 0.01781 C -0.13802 0.02174 -0.1467 0.03908 -0.15069 0.04093 C -0.16336 0.04695 -0.17725 0.0481 -0.19062 0.04972 C -0.23507 0.06198 -0.29618 0.0636 -0.33072 0.05157 C -0.34062 0.0481 -0.33072 0.02428 -0.33072 0.01064 " pathEditMode="relative" ptsTypes="fffffffffffffffff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1.56337E-6 C -0.00678 -0.01873 0.0019 0.00347 -0.0066 -0.01249 C -0.00938 -0.01758 -0.01112 -0.02382 -0.01459 -0.02845 C -0.01841 -0.03353 -0.0257 -0.03631 -0.03056 -0.03908 C -0.04237 -0.0377 -0.06372 -0.03816 -0.07726 -0.03191 C -0.079 -0.03006 -0.08074 -0.02821 -0.08265 -0.0266 C -0.08421 -0.02521 -0.08629 -0.02474 -0.08785 -0.02313 C -0.10001 -0.01156 -0.08473 -0.02405 -0.09462 -0.01249 C -0.09705 -0.00971 -0.10035 -0.00832 -0.10261 -0.00532 C -0.104 -0.00347 -0.10521 -0.00185 -0.1066 1.56337E-6 C -0.10938 0.01087 -0.11528 0.02035 -0.11997 0.0303 C -0.12466 0.04024 -0.12692 0.05412 -0.13334 0.06221 C -0.1349 0.06684 -0.13681 0.07678 -0.13994 0.08002 C -0.1507 0.09158 -0.1639 0.0939 -0.17726 0.09598 C -0.24046 0.09413 -0.22327 0.10708 -0.25053 0.08164 C -0.25417 0.0747 -0.25695 0.07123 -0.26268 0.06753 C -0.26615 0.05805 -0.27275 0.0518 -0.27587 0.04255 C -0.28021 0.02937 -0.28317 0.0155 -0.28664 0.00185 C -0.28855 -0.01734 -0.28837 -0.03654 -0.29324 -0.05504 C -0.29428 -0.06522 -0.29445 -0.07493 -0.29862 -0.08349 C -0.29966 -0.09366 -0.30261 -0.10338 -0.30261 -0.11355 C -0.30261 -0.12118 -0.30122 -0.12905 -0.30122 -0.13668 " pathEditMode="relative" ptsTypes="fffffffffffffffffffff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942E-6 C -0.00382 -0.02452 -0.02309 -0.04071 -0.0375 -0.05504 C -0.04097 -0.05851 -0.04358 -0.06314 -0.0467 -0.0673 C -0.04948 -0.071 -0.05608 -0.07632 -0.05608 -0.07609 C -0.05989 -0.08626 -0.0658 -0.09552 -0.07205 -0.10292 C -0.07378 -0.105 -0.07587 -0.10615 -0.07743 -0.10824 C -0.08142 -0.11425 -0.08542 -0.12049 -0.08802 -0.12766 C -0.08871 -0.12951 -0.08854 -0.13159 -0.08941 -0.13321 C -0.09167 -0.13738 -0.09479 -0.14015 -0.09739 -0.14385 C -0.10087 -0.15703 -0.11753 -0.17762 -0.12535 -0.18825 C -0.12726 -0.19565 -0.13003 -0.1982 -0.13333 -0.20421 C -0.13785 -0.21254 -0.13854 -0.22156 -0.1441 -0.22896 C -0.14757 -0.24214 -0.15226 -0.25486 -0.15608 -0.26804 C -0.15764 -0.27359 -0.16215 -0.27706 -0.16406 -0.28238 C -0.16771 -0.29325 -0.1684 -0.30389 -0.17483 -0.31244 C -0.1783 -0.3247 -0.18212 -0.33071 -0.18802 -0.34089 C -0.18958 -0.34367 -0.19097 -0.34667 -0.19201 -0.34968 C -0.19323 -0.35315 -0.19305 -0.35731 -0.19479 -0.36055 C -0.19792 -0.36633 -0.20295 -0.36957 -0.20677 -0.37466 C -0.20729 -0.37697 -0.20694 -0.37997 -0.20816 -0.38182 C -0.21163 -0.38668 -0.22014 -0.39408 -0.22014 -0.39385 C -0.22396 -0.40218 -0.22899 -0.4031 -0.23472 -0.40842 C -0.24288 -0.41605 -0.25052 -0.42183 -0.26007 -0.42623 C -0.2625 -0.42738 -0.26441 -0.42993 -0.26667 -0.43155 C -0.26875 -0.43293 -0.27118 -0.43409 -0.27344 -0.43502 C -0.28142 -0.43849 -0.28941 -0.44034 -0.29739 -0.44404 C -0.30868 -0.44288 -0.31649 -0.44404 -0.32535 -0.43502 C -0.32621 -0.43409 -0.33003 -0.429 -0.33073 -0.42785 C -0.33264 -0.42438 -0.33611 -0.41721 -0.33611 -0.41698 C -0.33733 -0.40935 -0.33715 -0.40171 -0.34149 -0.39593 C -0.34462 -0.36032 -0.34878 -0.3247 -0.35347 -0.28932 C -0.35538 -0.27544 -0.35608 -0.2618 -0.36007 -0.24861 C -0.36198 -0.22364 -0.3651 -0.19866 -0.36805 -0.17392 C -0.37048 -0.11702 -0.37083 -0.11749 -0.37083 -0.03539 C -0.37083 0.05596 -0.38576 0.03515 -0.36805 0.05874 " pathEditMode="relative" rAng="0" ptsTypes="ffffffffffffffffffffffffffffffffffA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6c7f822882db8cdfa1553c678aa4f5dca576e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802</TotalTime>
  <Words>202</Words>
  <Application>Microsoft Office PowerPoint</Application>
  <PresentationFormat>Экран (4:3)</PresentationFormat>
  <Paragraphs>77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Натуральные материалы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урок, ребята! Молодцы!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школа</cp:lastModifiedBy>
  <cp:revision>77</cp:revision>
  <dcterms:created xsi:type="dcterms:W3CDTF">2013-02-04T11:34:54Z</dcterms:created>
  <dcterms:modified xsi:type="dcterms:W3CDTF">2017-12-06T12:37:31Z</dcterms:modified>
</cp:coreProperties>
</file>