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8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6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23CF0C8-F30A-4718-A28A-9FB1551A78EF}" type="datetimeFigureOut">
              <a:rPr lang="ru-RU" smtClean="0"/>
              <a:pPr/>
              <a:t>22.07.2018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7C9118-608E-4E31-9EF3-129B08774A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112474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Немного о Перми!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212976"/>
            <a:ext cx="3456384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Воспитатель: </a:t>
            </a:r>
          </a:p>
          <a:p>
            <a:r>
              <a:rPr lang="ru-RU" sz="2000" dirty="0" smtClean="0"/>
              <a:t>Решетникова Татьяна Анатольевна, </a:t>
            </a:r>
          </a:p>
          <a:p>
            <a:r>
              <a:rPr lang="ru-RU" sz="2000" dirty="0" smtClean="0"/>
              <a:t>МАДОУ «Детский сад </a:t>
            </a:r>
          </a:p>
          <a:p>
            <a:r>
              <a:rPr lang="ru-RU" sz="2000" dirty="0" smtClean="0"/>
              <a:t>№ 395» г. Перми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3276"/>
            <a:ext cx="5652120" cy="528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48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оперы и балета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646237"/>
            <a:ext cx="3466728" cy="4526280"/>
          </a:xfrm>
        </p:spPr>
        <p:txBody>
          <a:bodyPr>
            <a:normAutofit fontScale="85000" lnSpcReduction="10000"/>
          </a:bodyPr>
          <a:lstStyle/>
          <a:p>
            <a:pPr lvl="8" algn="r"/>
            <a:r>
              <a:rPr lang="ru-RU" sz="2000" dirty="0" smtClean="0"/>
              <a:t>Один из старейших театров и крупнейших музыкальных центров России. Официальную хронику театр ведет с 1870 года, когда состоялась первая премьера — опера «Жизнь за царя» М. Глинки.</a:t>
            </a:r>
            <a:endParaRPr lang="ru-RU" sz="2000" dirty="0"/>
          </a:p>
        </p:txBody>
      </p:sp>
      <p:pic>
        <p:nvPicPr>
          <p:cNvPr id="1026" name="Picture 2" descr="C:\Users\Антон\Desktop\антон\Новая папка (2)\пермь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6569935" cy="4927451"/>
          </a:xfrm>
          <a:prstGeom prst="rect">
            <a:avLst/>
          </a:prstGeom>
          <a:noFill/>
        </p:spPr>
      </p:pic>
    </p:spTree>
  </p:cSld>
  <p:clrMapOvr>
    <a:masterClrMapping/>
  </p:clrMapOvr>
  <p:transition advTm="932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646237"/>
            <a:ext cx="2818656" cy="4526280"/>
          </a:xfrm>
        </p:spPr>
        <p:txBody>
          <a:bodyPr>
            <a:normAutofit fontScale="62500" lnSpcReduction="20000"/>
          </a:bodyPr>
          <a:lstStyle/>
          <a:p>
            <a:pPr lvl="8" algn="r"/>
            <a:r>
              <a:rPr lang="ru-RU" sz="2400" dirty="0" smtClean="0"/>
              <a:t>Театр основан в 1937 году и является репертуарным стационарным театром с большим и малым залами, со спектаклями для детей и взрослых.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82283"/>
            <a:ext cx="7305053" cy="413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0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«Театр»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646237"/>
            <a:ext cx="3322712" cy="4526280"/>
          </a:xfrm>
        </p:spPr>
        <p:txBody>
          <a:bodyPr>
            <a:normAutofit fontScale="70000" lnSpcReduction="20000"/>
          </a:bodyPr>
          <a:lstStyle/>
          <a:p>
            <a:pPr lvl="8" algn="r"/>
            <a:r>
              <a:rPr lang="ru-RU" sz="2400" dirty="0" smtClean="0"/>
              <a:t>История Пермского академического Театра-Театра начинается с театрального «хита» начала ХХ века — спектакля «Броненосец Потемкин». Премьера его состоялась 14 марта 1927 года.</a:t>
            </a:r>
            <a:endParaRPr lang="ru-RU" sz="2400" dirty="0"/>
          </a:p>
        </p:txBody>
      </p:sp>
      <p:pic>
        <p:nvPicPr>
          <p:cNvPr id="3074" name="Picture 2" descr="C:\Users\Антон\Desktop\антон\Новая папка (2)\пермь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792312" cy="4542358"/>
          </a:xfrm>
          <a:prstGeom prst="rect">
            <a:avLst/>
          </a:prstGeom>
          <a:noFill/>
        </p:spPr>
      </p:pic>
    </p:spTree>
  </p:cSld>
  <p:clrMapOvr>
    <a:masterClrMapping/>
  </p:clrMapOvr>
  <p:transition advTm="1078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юного зрителя «ТЮЗ»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700808"/>
            <a:ext cx="4690864" cy="3366836"/>
          </a:xfrm>
        </p:spPr>
        <p:txBody>
          <a:bodyPr>
            <a:normAutofit fontScale="85000" lnSpcReduction="10000"/>
          </a:bodyPr>
          <a:lstStyle/>
          <a:p>
            <a:pPr lvl="8" algn="r"/>
            <a:r>
              <a:rPr lang="ru-RU" sz="2000" dirty="0" smtClean="0"/>
              <a:t>В 2009 году театру исполнилось 45 лет. За прошедшие годы театр не утратил главного: основу репертуара  составляют высокие образцы литературы, русская  и зарубежная классика: А.Чехов, Н.Гоголь, И.Тургенев, А.Островский, П.Ершов, М.Твен, Г.Х.Андерсен, </a:t>
            </a:r>
            <a:r>
              <a:rPr lang="ru-RU" sz="2000" dirty="0" err="1" smtClean="0"/>
              <a:t>Р.Брэдбери</a:t>
            </a:r>
            <a:r>
              <a:rPr lang="ru-RU" sz="2000" dirty="0" smtClean="0"/>
              <a:t>,  В.Войнович, В.Шукшин и др.</a:t>
            </a:r>
            <a:endParaRPr lang="ru-RU" sz="2000" dirty="0"/>
          </a:p>
        </p:txBody>
      </p:sp>
      <p:pic>
        <p:nvPicPr>
          <p:cNvPr id="4098" name="Picture 2" descr="C:\Users\Антон\Desktop\антон\Новая папка (2)\пермь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531424" cy="4122639"/>
          </a:xfrm>
          <a:prstGeom prst="rect">
            <a:avLst/>
          </a:prstGeom>
          <a:noFill/>
        </p:spPr>
      </p:pic>
    </p:spTree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646237"/>
            <a:ext cx="3610744" cy="4526280"/>
          </a:xfrm>
        </p:spPr>
        <p:txBody>
          <a:bodyPr>
            <a:normAutofit fontScale="77500" lnSpcReduction="20000"/>
          </a:bodyPr>
          <a:lstStyle/>
          <a:p>
            <a:pPr lvl="8" algn="r"/>
            <a:r>
              <a:rPr lang="ru-RU" sz="2000" dirty="0" smtClean="0"/>
              <a:t>Первое цирковое представление в Перми состоялось в 1884 г. Это был цирк М. </a:t>
            </a:r>
            <a:r>
              <a:rPr lang="ru-RU" sz="2000" dirty="0" err="1" smtClean="0"/>
              <a:t>Труцци</a:t>
            </a:r>
            <a:r>
              <a:rPr lang="ru-RU" sz="2000" dirty="0" smtClean="0"/>
              <a:t>. </a:t>
            </a:r>
          </a:p>
          <a:p>
            <a:pPr lvl="8" algn="r"/>
            <a:r>
              <a:rPr lang="ru-RU" sz="2000" dirty="0" smtClean="0"/>
              <a:t>В 1943 г. в цирке произошел пожар и здание сгорело. </a:t>
            </a:r>
          </a:p>
          <a:p>
            <a:pPr lvl="8" algn="r">
              <a:buNone/>
            </a:pPr>
            <a:r>
              <a:rPr lang="ru-RU" sz="2000" dirty="0" smtClean="0"/>
              <a:t>В августе 1970 г. состоялось открытие нового </a:t>
            </a:r>
            <a:r>
              <a:rPr lang="ru-RU" sz="2000" dirty="0" err="1" smtClean="0"/>
              <a:t>стациоарного</a:t>
            </a:r>
            <a:r>
              <a:rPr lang="ru-RU" sz="2000" dirty="0" smtClean="0"/>
              <a:t> цирка на 2047 мест на ул. уральской.</a:t>
            </a:r>
            <a:endParaRPr lang="ru-RU" sz="2000" dirty="0"/>
          </a:p>
        </p:txBody>
      </p:sp>
      <p:pic>
        <p:nvPicPr>
          <p:cNvPr id="5122" name="Picture 2" descr="C:\Users\Антон\Desktop\антон\Новая папка (2)\пермь\цирк 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76896"/>
            <a:ext cx="6768754" cy="4721205"/>
          </a:xfrm>
          <a:prstGeom prst="rect">
            <a:avLst/>
          </a:prstGeom>
          <a:noFill/>
        </p:spPr>
      </p:pic>
    </p:spTree>
  </p:cSld>
  <p:clrMapOvr>
    <a:masterClrMapping/>
  </p:clrMapOvr>
  <p:transition advTm="890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645024"/>
            <a:ext cx="5122912" cy="2736304"/>
          </a:xfrm>
        </p:spPr>
        <p:txBody>
          <a:bodyPr>
            <a:normAutofit fontScale="70000" lnSpcReduction="20000"/>
          </a:bodyPr>
          <a:lstStyle/>
          <a:p>
            <a:pPr lvl="8" algn="r"/>
            <a:r>
              <a:rPr lang="ru-RU" sz="2000" dirty="0" smtClean="0"/>
              <a:t>«С 60-х годов в городе работает планетарий. Много лет пермяки ожидали его открытия. По инициативе областного краеведческого музея была приобретена аппаратура и организована работа планетария, где можно увидеть звезды, Луну, Венеру, Марс и другие планеты нашей Вселенной. Для тех, кто интересуется астрономией и достижениями ракетной техники, открылось новое окно в космос»</a:t>
            </a:r>
            <a:endParaRPr lang="ru-RU" sz="2000" dirty="0"/>
          </a:p>
        </p:txBody>
      </p:sp>
      <p:pic>
        <p:nvPicPr>
          <p:cNvPr id="6146" name="Picture 2" descr="C:\Users\Антон\Desktop\антон\Новая папка (2)\пермь\планетарий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652120" cy="3943985"/>
          </a:xfrm>
          <a:prstGeom prst="rect">
            <a:avLst/>
          </a:prstGeom>
          <a:noFill/>
        </p:spPr>
      </p:pic>
    </p:spTree>
  </p:cSld>
  <p:clrMapOvr>
    <a:masterClrMapping/>
  </p:clrMapOvr>
  <p:transition advTm="2037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галерея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46237"/>
            <a:ext cx="4690864" cy="4519067"/>
          </a:xfrm>
        </p:spPr>
        <p:txBody>
          <a:bodyPr>
            <a:normAutofit fontScale="92500" lnSpcReduction="20000"/>
          </a:bodyPr>
          <a:lstStyle/>
          <a:p>
            <a:pPr lvl="8" algn="r"/>
            <a:r>
              <a:rPr lang="ru-RU" sz="1800" dirty="0" smtClean="0"/>
              <a:t>Пермская государственная художественная галерея (ПГХГ) – один из крупных музеев в  уральском регионе. Коллекции галереи насчитывают  около 43.000 единиц хранения  и включают произведения отечественного, западноевропейского искусства различных художественных школ, стилей  и направлений XV-ХХ веков.</a:t>
            </a:r>
          </a:p>
          <a:p>
            <a:pPr lvl="8" algn="r"/>
            <a:r>
              <a:rPr lang="ru-RU" sz="1800" u="sng" dirty="0" smtClean="0"/>
              <a:t>Пермская художественная галерея была открыта в 1922 г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5832648" cy="390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892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Военный музей под открытым небом</a:t>
            </a:r>
            <a:endParaRPr lang="ru-RU" dirty="0"/>
          </a:p>
        </p:txBody>
      </p:sp>
      <p:pic>
        <p:nvPicPr>
          <p:cNvPr id="4098" name="Picture 2" descr="C:\Users\Антон\Desktop\антон\фото\Новая папка (2)\пермь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7616" cy="49968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136" y="1340768"/>
            <a:ext cx="4857204" cy="36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425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Значимые места города Пермь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57531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</a:t>
            </a:r>
            <a:r>
              <a:rPr lang="en-US" dirty="0" smtClean="0"/>
              <a:t>/</a:t>
            </a:r>
            <a:r>
              <a:rPr lang="ru-RU" dirty="0" smtClean="0"/>
              <a:t>Д станция Пермь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46237"/>
            <a:ext cx="4690864" cy="4735091"/>
          </a:xfrm>
        </p:spPr>
        <p:txBody>
          <a:bodyPr>
            <a:normAutofit lnSpcReduction="10000"/>
          </a:bodyPr>
          <a:lstStyle/>
          <a:p>
            <a:pPr lvl="5" algn="r"/>
            <a:r>
              <a:rPr lang="ru-RU" dirty="0" smtClean="0"/>
              <a:t>Станция Пермь II является важным транспортным узлом, расположенным на главном ходу Транссиба и имеющим три направления: Западне, Восточное и Горнозаводское.</a:t>
            </a:r>
          </a:p>
          <a:p>
            <a:pPr lvl="5" algn="r"/>
            <a:r>
              <a:rPr lang="ru-RU" dirty="0" smtClean="0"/>
              <a:t>В начале 60-х гг. была проведена реконструкция вокзала. Новое здание было принято в эксплуатацию 5 ноября 1962 г. Общая площадь помещений нового здания составила 3512 кв.м. В нем разместились 2 кассовых зала, 6 залов ожидания, комнаты отдыха и камеры хранения.</a:t>
            </a:r>
            <a:endParaRPr lang="ru-RU" dirty="0"/>
          </a:p>
        </p:txBody>
      </p:sp>
      <p:pic>
        <p:nvPicPr>
          <p:cNvPr id="1026" name="Picture 2" descr="C:\Users\Антон\Desktop\антон\фото\Новая папка (2)\пермь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8590"/>
            <a:ext cx="5120812" cy="3840609"/>
          </a:xfrm>
          <a:prstGeom prst="rect">
            <a:avLst/>
          </a:prstGeom>
          <a:noFill/>
        </p:spPr>
      </p:pic>
    </p:spTree>
  </p:cSld>
  <p:clrMapOvr>
    <a:masterClrMapping/>
  </p:clrMapOvr>
  <p:transition advTm="140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Перми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r"/>
            <a:r>
              <a:rPr lang="ru-RU" sz="2400" dirty="0"/>
              <a:t>Герб Перми был утвержден 17 июля 1783 </a:t>
            </a:r>
            <a:r>
              <a:rPr lang="ru-RU" sz="2400" dirty="0" smtClean="0"/>
              <a:t>года.</a:t>
            </a:r>
            <a:r>
              <a:rPr lang="ru-RU" sz="2400" dirty="0"/>
              <a:t> Фигура медведя с Евангелием на спине украшала старый герб Перми и губернии. Образ этот без особых изменений перешел </a:t>
            </a:r>
            <a:r>
              <a:rPr lang="ru-RU" sz="2400" dirty="0" smtClean="0"/>
              <a:t>в современный </a:t>
            </a:r>
            <a:r>
              <a:rPr lang="ru-RU" sz="2400" dirty="0"/>
              <a:t>герб Перми и </a:t>
            </a:r>
            <a:r>
              <a:rPr lang="ru-RU" sz="2400" dirty="0" err="1"/>
              <a:t>Прикамья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2050" name="Picture 2" descr="C:\Users\Антон\Desktop\пермь\герб пер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592288" cy="3110746"/>
          </a:xfrm>
          <a:prstGeom prst="rect">
            <a:avLst/>
          </a:prstGeom>
          <a:noFill/>
        </p:spPr>
      </p:pic>
    </p:spTree>
  </p:cSld>
  <p:clrMapOvr>
    <a:masterClrMapping/>
  </p:clrMapOvr>
  <p:transition advTm="9001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3536"/>
            <a:ext cx="7355160" cy="799200"/>
          </a:xfrm>
        </p:spPr>
        <p:txBody>
          <a:bodyPr/>
          <a:lstStyle/>
          <a:p>
            <a:r>
              <a:rPr lang="ru-RU" dirty="0" smtClean="0"/>
              <a:t>Аэропорт ПЕРМЬ»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484785"/>
            <a:ext cx="3970784" cy="4824535"/>
          </a:xfrm>
        </p:spPr>
        <p:txBody>
          <a:bodyPr>
            <a:normAutofit fontScale="92500"/>
          </a:bodyPr>
          <a:lstStyle/>
          <a:p>
            <a:pPr lvl="4" algn="r"/>
            <a:r>
              <a:rPr lang="ru-RU" dirty="0" err="1" smtClean="0"/>
              <a:t>Большо́е</a:t>
            </a:r>
            <a:r>
              <a:rPr lang="ru-RU" dirty="0" smtClean="0"/>
              <a:t> </a:t>
            </a:r>
            <a:r>
              <a:rPr lang="ru-RU" dirty="0" err="1" smtClean="0"/>
              <a:t>Са́вино</a:t>
            </a:r>
            <a:r>
              <a:rPr lang="ru-RU" dirty="0" smtClean="0"/>
              <a:t> — международный аэропорт города Перми. Был открыт в 1965 году. Расположен в 17,6 км к юго-западу от центра города на территории Соколинского сельского поселения Пермского муниципального района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ноябре 2017 года введено в эксплуатацию здание нового аэровокзала международного аэропорта «Пермь» (Большое Савино) </a:t>
            </a:r>
          </a:p>
        </p:txBody>
      </p:sp>
      <p:pic>
        <p:nvPicPr>
          <p:cNvPr id="2050" name="Picture 2" descr="C:\Users\Антон\Desktop\антон\фото\Новая папка (2)\пермь\аэропор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824536" cy="2961754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2087"/>
            <a:ext cx="5112568" cy="340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82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 «Звезда»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r"/>
            <a:r>
              <a:rPr lang="ru-RU" sz="2400" dirty="0" smtClean="0"/>
              <a:t>Вместительность 19500. На стадионе играет клуб «</a:t>
            </a:r>
            <a:r>
              <a:rPr lang="ru-RU" sz="2400" dirty="0" err="1" smtClean="0"/>
              <a:t>Амкар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3074" name="Picture 2" descr="C:\Users\Антон\Desktop\антон\фото\Новая папка (2)\пермь\8 стадион звез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59249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Tm="427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148" y="404664"/>
            <a:ext cx="7859216" cy="101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Законодательное Собрание Пермского Края 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532440" cy="417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22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ГЭС города Пермь</a:t>
            </a:r>
            <a:endParaRPr lang="ru-RU" dirty="0"/>
          </a:p>
        </p:txBody>
      </p:sp>
      <p:pic>
        <p:nvPicPr>
          <p:cNvPr id="6146" name="Picture 2" descr="C:\Users\Антон\Desktop\антон\фото\Новая папка (2)\пермь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5"/>
            <a:ext cx="7011223" cy="4629683"/>
          </a:xfrm>
          <a:prstGeom prst="rect">
            <a:avLst/>
          </a:prstGeom>
          <a:noFill/>
        </p:spPr>
      </p:pic>
    </p:spTree>
  </p:cSld>
  <p:clrMapOvr>
    <a:masterClrMapping/>
  </p:clrMapOvr>
  <p:transition advTm="436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Мосты в Перми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14" y="1462088"/>
            <a:ext cx="6559650" cy="49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5"/>
            <a:ext cx="6804248" cy="263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3545"/>
            <a:ext cx="6264696" cy="40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33278"/>
            <a:ext cx="6408712" cy="47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5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919864"/>
          </a:xfrm>
        </p:spPr>
        <p:txBody>
          <a:bodyPr>
            <a:normAutofit/>
          </a:bodyPr>
          <a:lstStyle/>
          <a:p>
            <a:r>
              <a:rPr lang="ru-RU" sz="3200" dirty="0"/>
              <a:t>Памятник основателю города </a:t>
            </a:r>
            <a:r>
              <a:rPr lang="ru-RU" sz="3200" dirty="0" smtClean="0"/>
              <a:t>Пермь</a:t>
            </a:r>
            <a:endParaRPr lang="ru-RU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268246"/>
            <a:ext cx="7344816" cy="489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6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53536"/>
            <a:ext cx="375476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Буква «П» из бревен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005064"/>
            <a:ext cx="3600400" cy="1728192"/>
          </a:xfrm>
        </p:spPr>
        <p:txBody>
          <a:bodyPr/>
          <a:lstStyle/>
          <a:p>
            <a:r>
              <a:rPr lang="ru-RU" dirty="0" smtClean="0"/>
              <a:t>Пермяк – соленые уши</a:t>
            </a:r>
            <a:endParaRPr lang="ru-RU" dirty="0"/>
          </a:p>
        </p:txBody>
      </p:sp>
      <p:pic>
        <p:nvPicPr>
          <p:cNvPr id="9219" name="Picture 3" descr="C:\Users\Антон\Desktop\антон\фото\Новая папка (2)\пермь\памятник Пермяк - соленные уш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985120" cy="398016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052" y="253536"/>
            <a:ext cx="3019747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Пермский медведь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4061123"/>
            <a:ext cx="2160240" cy="1672133"/>
          </a:xfrm>
        </p:spPr>
        <p:txBody>
          <a:bodyPr/>
          <a:lstStyle/>
          <a:p>
            <a:r>
              <a:rPr lang="ru-RU" dirty="0" smtClean="0"/>
              <a:t>Стелла «Пермь»</a:t>
            </a:r>
            <a:endParaRPr lang="ru-RU" dirty="0"/>
          </a:p>
        </p:txBody>
      </p:sp>
      <p:pic>
        <p:nvPicPr>
          <p:cNvPr id="10243" name="Picture 3" descr="C:\Users\Антон\Desktop\антон\фото\Новая папка (2)\пермь\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88973"/>
            <a:ext cx="4447381" cy="2964921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343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12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Перми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435280" cy="4526280"/>
          </a:xfrm>
        </p:spPr>
        <p:txBody>
          <a:bodyPr>
            <a:normAutofit/>
          </a:bodyPr>
          <a:lstStyle/>
          <a:p>
            <a:pPr lvl="8" algn="r">
              <a:lnSpc>
                <a:spcPct val="150000"/>
              </a:lnSpc>
            </a:pPr>
            <a:r>
              <a:rPr lang="ru-RU" sz="2400" dirty="0" smtClean="0"/>
              <a:t>8 июня 1999 года флаг города Перми в качестве официального символа города был утвержден. 10 ноября 1999 года флаг города Перми был впервые поднят над зданием администрации города.</a:t>
            </a:r>
          </a:p>
        </p:txBody>
      </p:sp>
      <p:pic>
        <p:nvPicPr>
          <p:cNvPr id="3074" name="Picture 2" descr="C:\Users\Антон\Desktop\пермь\фла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910360" cy="2605277"/>
          </a:xfrm>
          <a:prstGeom prst="rect">
            <a:avLst/>
          </a:prstGeom>
          <a:noFill/>
        </p:spPr>
      </p:pic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Районы города Перми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46237"/>
            <a:ext cx="5987007" cy="40870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Дзержинский, Индустриальный, Свердловский, Ленинский, </a:t>
            </a:r>
            <a:r>
              <a:rPr lang="ru-RU" sz="2400" dirty="0" err="1" smtClean="0">
                <a:solidFill>
                  <a:srgbClr val="FFFF00"/>
                </a:solidFill>
              </a:rPr>
              <a:t>Мотовилихинский</a:t>
            </a:r>
            <a:r>
              <a:rPr lang="ru-RU" sz="2400" dirty="0" smtClean="0">
                <a:solidFill>
                  <a:srgbClr val="FFFF00"/>
                </a:solidFill>
              </a:rPr>
              <a:t>, Орджоникидзевский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lvl="8" algn="r"/>
            <a:r>
              <a:rPr lang="ru-RU" sz="3200" dirty="0" smtClean="0">
                <a:solidFill>
                  <a:srgbClr val="002060"/>
                </a:solidFill>
              </a:rPr>
              <a:t>Кировский район-</a:t>
            </a:r>
          </a:p>
          <a:p>
            <a:pPr lvl="8" algn="r"/>
            <a:r>
              <a:rPr lang="ru-RU" sz="2000" dirty="0" smtClean="0"/>
              <a:t>18 января 1941 вышел Указ Президиума Верховного         </a:t>
            </a:r>
          </a:p>
          <a:p>
            <a:pPr marL="1746504" lvl="8" indent="0" algn="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Совета РСФСР об образовании Кировского р-на в городе Молотове. Район назван в честь Сергея </a:t>
            </a:r>
            <a:r>
              <a:rPr lang="ru-RU" sz="2000" dirty="0" err="1" smtClean="0"/>
              <a:t>Мироновича</a:t>
            </a:r>
            <a:r>
              <a:rPr lang="ru-RU" sz="2000" dirty="0" smtClean="0"/>
              <a:t> Кирова, русского революционера и политического деятеля в СССР.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9" y="3140968"/>
            <a:ext cx="4368916" cy="328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3536"/>
            <a:ext cx="6347048" cy="1375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Кировского района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3152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2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Рубин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r"/>
            <a:r>
              <a:rPr lang="ru-RU" sz="2400" dirty="0" smtClean="0"/>
              <a:t>Уютный кинозал на 537 мест оборудован мягкими, комфортными испанскими креслами (VIP-зона, «места для поцелуев»). На сегодняшний день это самый большой кинозал в Перми.</a:t>
            </a:r>
          </a:p>
          <a:p>
            <a:pPr lvl="8" algn="r"/>
            <a:r>
              <a:rPr lang="ru-RU" sz="2400" u="sng" dirty="0" smtClean="0">
                <a:solidFill>
                  <a:srgbClr val="FFFF00"/>
                </a:solidFill>
              </a:rPr>
              <a:t>Сейчас кинотеатр не работает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Антон\Desktop\пермь\кинотеатр руб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057486" cy="3043114"/>
          </a:xfrm>
          <a:prstGeom prst="rect">
            <a:avLst/>
          </a:prstGeom>
          <a:noFill/>
        </p:spPr>
      </p:pic>
    </p:spTree>
  </p:cSld>
  <p:clrMapOvr>
    <a:masterClrMapping/>
  </p:clrMapOvr>
  <p:transition advTm="1077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Дворец культуры им. С.М. Кирова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646236"/>
            <a:ext cx="3034680" cy="4663083"/>
          </a:xfrm>
        </p:spPr>
        <p:txBody>
          <a:bodyPr>
            <a:normAutofit fontScale="85000" lnSpcReduction="20000"/>
          </a:bodyPr>
          <a:lstStyle/>
          <a:p>
            <a:pPr lvl="1" algn="r"/>
            <a:r>
              <a:rPr lang="ru-RU" sz="2400" dirty="0" smtClean="0"/>
              <a:t>В этом здании каждый сможет найти что-нибудь для себя: различные детские кружки, библиотека, зимний сад, в котором расположена большая коллекция различных цветов.</a:t>
            </a:r>
          </a:p>
          <a:p>
            <a:pPr lvl="1" algn="r"/>
            <a:r>
              <a:rPr lang="ru-RU" sz="2400" dirty="0" smtClean="0"/>
              <a:t>Напротив находиться</a:t>
            </a:r>
          </a:p>
          <a:p>
            <a:pPr marL="411480" lvl="1" indent="0" algn="r">
              <a:buNone/>
            </a:pPr>
            <a:r>
              <a:rPr lang="ru-RU" sz="2400" dirty="0" smtClean="0"/>
              <a:t>Памятник С.М. Кирову.</a:t>
            </a:r>
            <a:endParaRPr lang="ru-RU" sz="2400" dirty="0"/>
          </a:p>
        </p:txBody>
      </p:sp>
      <p:pic>
        <p:nvPicPr>
          <p:cNvPr id="6146" name="Picture 2" descr="C:\Users\Антон\Desktop\пермь\дворец кир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6237584" cy="3893294"/>
          </a:xfrm>
          <a:prstGeom prst="rect">
            <a:avLst/>
          </a:prstGeom>
          <a:noFill/>
        </p:spPr>
      </p:pic>
    </p:spTree>
  </p:cSld>
  <p:clrMapOvr>
    <a:masterClrMapping/>
  </p:clrMapOvr>
  <p:transition advTm="1067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Парк культуры им. С.М. Кирова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7" algn="r"/>
            <a:r>
              <a:rPr lang="ru-RU" sz="1800" dirty="0" smtClean="0"/>
              <a:t>Парк культуры и отдыха Кировского района — одно из любимых мест жителей </a:t>
            </a:r>
            <a:r>
              <a:rPr lang="ru-RU" sz="1800" dirty="0" err="1" smtClean="0"/>
              <a:t>Закамска</a:t>
            </a:r>
            <a:r>
              <a:rPr lang="ru-RU" sz="1800" dirty="0" smtClean="0"/>
              <a:t>. Он был открыт 28 августа 1971 года.</a:t>
            </a:r>
          </a:p>
          <a:p>
            <a:pPr lvl="7" algn="r"/>
            <a:r>
              <a:rPr lang="ru-RU" sz="1800" dirty="0" smtClean="0"/>
              <a:t> В 2008 году на территории парка установлено новое колесо обозрений, которое является самым большим в Приволжском федеральном округе и вторым по величине в России. Его высота 38 метров.</a:t>
            </a:r>
            <a:endParaRPr lang="ru-RU" sz="1800" dirty="0"/>
          </a:p>
        </p:txBody>
      </p:sp>
      <p:pic>
        <p:nvPicPr>
          <p:cNvPr id="7170" name="Picture 2" descr="C:\Users\Антон\Desktop\коле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8999"/>
            <a:ext cx="5112568" cy="30963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8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Культурные заведения Перми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34336" cy="479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66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547</TotalTime>
  <Words>779</Words>
  <Application>Microsoft Office PowerPoint</Application>
  <PresentationFormat>Экран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Литейная</vt:lpstr>
      <vt:lpstr>Немного о Перми!</vt:lpstr>
      <vt:lpstr>Герб Перми</vt:lpstr>
      <vt:lpstr>Флаг Перми</vt:lpstr>
      <vt:lpstr>Районы города Перми</vt:lpstr>
      <vt:lpstr>Достопримечательности Кировского района</vt:lpstr>
      <vt:lpstr>Кинотеатр Рубин</vt:lpstr>
      <vt:lpstr>Дворец культуры им. С.М. Кирова</vt:lpstr>
      <vt:lpstr>Парк культуры им. С.М. Кирова</vt:lpstr>
      <vt:lpstr>Культурные заведения Перми</vt:lpstr>
      <vt:lpstr>Театр оперы и балета </vt:lpstr>
      <vt:lpstr>Кукольный театр</vt:lpstr>
      <vt:lpstr>Театр «Театр»</vt:lpstr>
      <vt:lpstr>Театр юного зрителя «ТЮЗ» </vt:lpstr>
      <vt:lpstr>Цирк</vt:lpstr>
      <vt:lpstr>Планетарий</vt:lpstr>
      <vt:lpstr>Художественная галерея </vt:lpstr>
      <vt:lpstr>Военный музей под открытым небом</vt:lpstr>
      <vt:lpstr>Значимые места города Пермь</vt:lpstr>
      <vt:lpstr>Ж/Д станция Пермь 2</vt:lpstr>
      <vt:lpstr>Аэропорт ПЕРМЬ» </vt:lpstr>
      <vt:lpstr>Стадион «Звезда»</vt:lpstr>
      <vt:lpstr>Законодательное Собрание Пермского Края   </vt:lpstr>
      <vt:lpstr>ГЭС города Пермь</vt:lpstr>
      <vt:lpstr>Мосты в Перми</vt:lpstr>
      <vt:lpstr>Презентация PowerPoint</vt:lpstr>
      <vt:lpstr>Памятники</vt:lpstr>
      <vt:lpstr>Памятник основателю города Пермь</vt:lpstr>
      <vt:lpstr>Буква «П» из бревен</vt:lpstr>
      <vt:lpstr>Пермский медведь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48</cp:revision>
  <dcterms:created xsi:type="dcterms:W3CDTF">2013-03-31T13:05:03Z</dcterms:created>
  <dcterms:modified xsi:type="dcterms:W3CDTF">2018-07-22T16:50:20Z</dcterms:modified>
</cp:coreProperties>
</file>