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2652" autoAdjust="0"/>
  </p:normalViewPr>
  <p:slideViewPr>
    <p:cSldViewPr>
      <p:cViewPr>
        <p:scale>
          <a:sx n="69" d="100"/>
          <a:sy n="69" d="100"/>
        </p:scale>
        <p:origin x="-1416" y="-15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0913-AA95-44FF-B73E-D41469C7C398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391E-91FD-4E39-AD7B-489A311B8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0913-AA95-44FF-B73E-D41469C7C398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391E-91FD-4E39-AD7B-489A311B8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0913-AA95-44FF-B73E-D41469C7C398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391E-91FD-4E39-AD7B-489A311B8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0913-AA95-44FF-B73E-D41469C7C398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391E-91FD-4E39-AD7B-489A311B8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0913-AA95-44FF-B73E-D41469C7C398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391E-91FD-4E39-AD7B-489A311B8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0913-AA95-44FF-B73E-D41469C7C398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391E-91FD-4E39-AD7B-489A311B8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0913-AA95-44FF-B73E-D41469C7C398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391E-91FD-4E39-AD7B-489A311B8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0913-AA95-44FF-B73E-D41469C7C398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391E-91FD-4E39-AD7B-489A311B8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0913-AA95-44FF-B73E-D41469C7C398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391E-91FD-4E39-AD7B-489A311B8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0913-AA95-44FF-B73E-D41469C7C398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391E-91FD-4E39-AD7B-489A311B8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0913-AA95-44FF-B73E-D41469C7C398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124391E-91FD-4E39-AD7B-489A311B89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240913-AA95-44FF-B73E-D41469C7C398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24391E-91FD-4E39-AD7B-489A311B899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pPr algn="ctr"/>
            <a:r>
              <a:rPr lang="ru-RU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Мой любимый город</a:t>
            </a:r>
            <a:endParaRPr lang="ru-RU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429264"/>
            <a:ext cx="7854696" cy="1214446"/>
          </a:xfrm>
        </p:spPr>
        <p:txBody>
          <a:bodyPr/>
          <a:lstStyle/>
          <a:p>
            <a:pPr algn="ctr"/>
            <a:r>
              <a:rPr lang="ru-RU" dirty="0" smtClean="0"/>
              <a:t>ГБДОУ детский сад №32 г. Санкт- Петербург. Воспитатель: Соловьева Светлана Викторовна</a:t>
            </a:r>
            <a:endParaRPr lang="ru-RU" dirty="0"/>
          </a:p>
        </p:txBody>
      </p:sp>
      <p:pic>
        <p:nvPicPr>
          <p:cNvPr id="4" name="Рисунок 3" descr="jYxLhmS9m-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3000372"/>
            <a:ext cx="3786214" cy="2357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6388"/>
            <a:ext cx="8305800" cy="128588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-</a:t>
            </a:r>
            <a:r>
              <a:rPr lang="ru-RU" sz="1800" dirty="0" smtClean="0">
                <a:solidFill>
                  <a:schemeClr val="tx1"/>
                </a:solidFill>
              </a:rPr>
              <a:t>Рек и каналов ( названия пяти рукавов Невы, р.Фонтанка, р.Мойка, р. Черная речка)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-Памятников (Медный всадник, А.С.Пушкину, И.А.Крылову)</a:t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6148" name="Picture 4" descr="Картинки по запросу реки и каналы сп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14686"/>
            <a:ext cx="3429024" cy="21812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50" name="Picture 6" descr="Картинки по запросу памятники сп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5728"/>
            <a:ext cx="3724274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52" name="Picture 8" descr="Картинки по запросу памятники сп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214686"/>
            <a:ext cx="2000264" cy="21771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6" name="Picture 2" descr="Картинки по запросу река в спб рядом с летним садо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14290"/>
            <a:ext cx="3286148" cy="24646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4" descr="Картинки по запросу памятник крылову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3071810"/>
            <a:ext cx="2174274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928694"/>
          </a:xfrm>
        </p:spPr>
        <p:txBody>
          <a:bodyPr/>
          <a:lstStyle/>
          <a:p>
            <a:pPr algn="ctr"/>
            <a:r>
              <a:rPr lang="ru-RU" dirty="0" smtClean="0"/>
              <a:t>Гимнастика для глаз</a:t>
            </a:r>
            <a:endParaRPr lang="ru-RU" dirty="0"/>
          </a:p>
        </p:txBody>
      </p:sp>
      <p:pic>
        <p:nvPicPr>
          <p:cNvPr id="5122" name="Picture 2" descr="http://3.bp.blogspot.com/-xnMoFHgv4EY/VVcddhUsyYI/AAAAAAAAQ8w/SfOu66Aj640/s1600/gsx5dRpxXY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8584824" cy="4928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642942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Загадки «Найди картинку»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Площадь эта главная, площадь эта славная. Побывать на ней все рады: тут проводятся парады, проходят демонстранты, играют оркестранты.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Бывают здесь гуляния.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Хоть она и старая, но выглядит, как новая, Площадь наша главная по имени…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(Дворцовая)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chemeClr val="tx1"/>
                </a:solidFill>
              </a:rPr>
              <a:t>Есть в Петербурге чудо- сад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Украшен кружевом оград.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Дворец в нём есть царя Петра и статуи, как божества.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В тени аллей, возле оград, скажите, что это за сад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(Летний сад)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9_cover.jpg.1050x500_q95_crop_upsca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14422"/>
            <a:ext cx="3929090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785794"/>
            <a:ext cx="3643338" cy="2928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929066"/>
            <a:ext cx="4786346" cy="271464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В начале Невского стоит.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Прекрасно здание на вид.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Колонны, статуи и шпиль,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И только в вышине кораблик золотой горит.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(Адмиралтейство)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Каждый их боится.  Полузвери  – полуптицы.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На мосту сидят цепном и объяты полусном.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Эти грозные «персоны».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Называются …  (Грифоны)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Картинки по запросу адмиралтейст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4286280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357430"/>
            <a:ext cx="4071966" cy="28554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15391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Жил давно в России царь, очень мудрый государь .Он на троне не сидел, делал за день по сто дел. Одержал побед не мало, мореходом был бывалым, он и плотник и кузнец, кто был царь тот удалец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(Пётр 1)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Огромные, красивые из камня созданы, колонны на Васильевском стоят .В туман и непогоду горят на них огни, дорогу освещая кораблям. 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(Ростральные колонны)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2050" name="Picture 2" descr="Картинки по запросу фото петр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4929222" cy="3464743"/>
          </a:xfrm>
          <a:prstGeom prst="rect">
            <a:avLst/>
          </a:prstGeom>
          <a:noFill/>
        </p:spPr>
      </p:pic>
      <p:pic>
        <p:nvPicPr>
          <p:cNvPr id="2052" name="Picture 4" descr="Картинки по запросу ростральные колонн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5484" y="928670"/>
            <a:ext cx="2688481" cy="3643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15008" cy="3857628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</a:rPr>
              <a:t>В конце игры  детям предлагается  по мнемотаблице прочитать  стихотворение: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Люблю по городу гулять,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Люблю смотреть, люблю считать.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Невский - раз,  Зимний – два, 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Три – красавица Нева,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А четыре – мост Дворцовый,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Пять – гуляю по Садовой,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Шесть – к Исаакию схожу и на купол погляжу.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Семь – конечно Летний сад, как красив его наряд.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Восемь – крепость у Невы, были там, наверно, вы.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Девять – повстречался мне Медный  всадник на коне.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Десять – из-за поворота вижу Нарвские ворота.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6" name="Рисунок 5" descr="qJzRKauzH0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4071945" y="1643039"/>
            <a:ext cx="5572140" cy="4143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429916" y="-13430368"/>
            <a:ext cx="214314" cy="142876"/>
          </a:xfrm>
        </p:spPr>
        <p:txBody>
          <a:bodyPr>
            <a:normAutofit fontScale="90000"/>
          </a:bodyPr>
          <a:lstStyle/>
          <a:p>
            <a:endParaRPr lang="ru-RU" sz="1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15370" cy="6286544"/>
          </a:xfrm>
        </p:spPr>
        <p:txBody>
          <a:bodyPr>
            <a:normAutofit fontScale="92500"/>
          </a:bodyPr>
          <a:lstStyle/>
          <a:p>
            <a:r>
              <a:rPr lang="ru-RU" u="sng" dirty="0" smtClean="0"/>
              <a:t>Цель: </a:t>
            </a:r>
            <a:r>
              <a:rPr lang="ru-RU" dirty="0" smtClean="0"/>
              <a:t>Развивать у детей интерес и любовь к родному городу.</a:t>
            </a:r>
          </a:p>
          <a:p>
            <a:r>
              <a:rPr lang="ru-RU" u="sng" dirty="0" smtClean="0"/>
              <a:t>Задачи:</a:t>
            </a:r>
          </a:p>
          <a:p>
            <a:r>
              <a:rPr lang="ru-RU" dirty="0" smtClean="0"/>
              <a:t>1.Вызвать познавательный интерес к истории родного города;</a:t>
            </a:r>
          </a:p>
          <a:p>
            <a:r>
              <a:rPr lang="ru-RU" dirty="0" smtClean="0"/>
              <a:t>2.Расширять и закреплять понятие об архитектуре Санкт-Петербурга;</a:t>
            </a:r>
          </a:p>
          <a:p>
            <a:r>
              <a:rPr lang="ru-RU" dirty="0" smtClean="0"/>
              <a:t>3.Знакомство с символами Родного города (Флаг, Герб, Гимн)</a:t>
            </a:r>
          </a:p>
          <a:p>
            <a:r>
              <a:rPr lang="ru-RU" dirty="0" smtClean="0"/>
              <a:t>4.Формировать пространственную  ориентировку на листе бумаге;</a:t>
            </a:r>
          </a:p>
          <a:p>
            <a:r>
              <a:rPr lang="ru-RU" dirty="0" smtClean="0"/>
              <a:t>5.Развитие фонематических  функций на материале архитектурных достопримечательностях города.</a:t>
            </a:r>
          </a:p>
          <a:p>
            <a:r>
              <a:rPr lang="ru-RU" dirty="0" smtClean="0"/>
              <a:t>6.Развивать все компоненты устной речи в различных видах деятельности;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6286544"/>
          </a:xfrm>
        </p:spPr>
        <p:txBody>
          <a:bodyPr>
            <a:normAutofit fontScale="90000"/>
          </a:bodyPr>
          <a:lstStyle/>
          <a:p>
            <a:r>
              <a:rPr lang="ru-RU" sz="2200" u="sng" dirty="0" smtClean="0">
                <a:solidFill>
                  <a:schemeClr val="tx1"/>
                </a:solidFill>
              </a:rPr>
              <a:t>Образовательная область: </a:t>
            </a:r>
            <a:r>
              <a:rPr lang="ru-RU" sz="2200" dirty="0" smtClean="0">
                <a:solidFill>
                  <a:schemeClr val="tx1"/>
                </a:solidFill>
              </a:rPr>
              <a:t>Познавательное развитие.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Интеграция с образовательными областями: речевое развитие, социально-коммуникативное развитие,  художественно-эстетическое развитие.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u="sng" dirty="0" smtClean="0">
                <a:solidFill>
                  <a:schemeClr val="tx1"/>
                </a:solidFill>
              </a:rPr>
              <a:t>Технологии: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-Технология информационно-коммуникативные технологии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-Технология интегрированного занятия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-Моделирование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u="sng" dirty="0" smtClean="0">
                <a:solidFill>
                  <a:schemeClr val="tx1"/>
                </a:solidFill>
              </a:rPr>
              <a:t>Предварительная работа: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1.Чтение художественной литературы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2.Рассматривание книг, открыток и фотографий с видами нашего города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3.Игры с дидактическим материалом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4.Выставки детских рисунков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5.Изготовление моделей-символов (Визитная карточка города)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6.Оформление альбома «Азбука города»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7.Изготовление «Летбука»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u="sng" dirty="0" smtClean="0">
                <a:solidFill>
                  <a:schemeClr val="tx1"/>
                </a:solidFill>
              </a:rPr>
              <a:t>Используемая литература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1. «Чудесный город» Л.К.Ермолаева, И.М.Лебедева СПб 1996г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2. «Система работы по ознакомлению старших дошкольников с историей и культурой Санкт-Петербурга». Т.Ю.Толкачева СПб Детство-Пресс 2012г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3. «Петербурговедение для малышей от 3 до 7 лет»  Г.Т.Алифанова СПб «Паритет» 2005г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43578"/>
            <a:ext cx="8305800" cy="100013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-</a:t>
            </a:r>
            <a:r>
              <a:rPr lang="ru-RU" sz="1800" dirty="0" smtClean="0">
                <a:solidFill>
                  <a:schemeClr val="tx1"/>
                </a:solidFill>
              </a:rPr>
              <a:t>Ребята, как называется город, в котором мы живем? (Санкт-Петербург)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-Как называют жителей  Санкт-Петербурга? (горожане, петербуржцы, горожанки, Петербурженки)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2290" name="Picture 2" descr="Картинки по запросу картинки СП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3143272" cy="2247440"/>
          </a:xfrm>
          <a:prstGeom prst="rect">
            <a:avLst/>
          </a:prstGeom>
          <a:noFill/>
        </p:spPr>
      </p:pic>
      <p:pic>
        <p:nvPicPr>
          <p:cNvPr id="12294" name="Picture 6" descr="Открытка Медный всадник. Из серии &lt;&lt;Санкт-Петербург&gt;&g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3000396" cy="2141194"/>
          </a:xfrm>
          <a:prstGeom prst="rect">
            <a:avLst/>
          </a:prstGeom>
          <a:noFill/>
        </p:spPr>
      </p:pic>
      <p:pic>
        <p:nvPicPr>
          <p:cNvPr id="12298" name="Picture 10" descr="Открытка Петропавловская крепость. Из серии &lt;&lt;Ночной Санкт-Петербург&gt;&g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85728"/>
            <a:ext cx="2357454" cy="3243378"/>
          </a:xfrm>
          <a:prstGeom prst="rect">
            <a:avLst/>
          </a:prstGeom>
          <a:noFill/>
        </p:spPr>
      </p:pic>
      <p:pic>
        <p:nvPicPr>
          <p:cNvPr id="12300" name="Picture 12" descr="Картинки по запросу картинки СП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429000"/>
            <a:ext cx="2619375" cy="17430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302" name="Picture 14" descr="Картинки по запросу фото Петербуржцев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214290"/>
            <a:ext cx="2571768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304" name="Picture 16" descr="Картинки по запросу фото Петербуржцев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3929066"/>
            <a:ext cx="2286016" cy="15222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929198"/>
            <a:ext cx="8929718" cy="192880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-</a:t>
            </a:r>
            <a:r>
              <a:rPr lang="ru-RU" sz="1800" dirty="0" smtClean="0">
                <a:solidFill>
                  <a:schemeClr val="tx1"/>
                </a:solidFill>
              </a:rPr>
              <a:t>Кто основал наш город? (Петр </a:t>
            </a:r>
            <a:r>
              <a:rPr lang="en-US" sz="1800" dirty="0" smtClean="0">
                <a:solidFill>
                  <a:schemeClr val="tx1"/>
                </a:solidFill>
              </a:rPr>
              <a:t>I</a:t>
            </a:r>
            <a:r>
              <a:rPr lang="ru-RU" sz="1800" dirty="0" smtClean="0">
                <a:solidFill>
                  <a:schemeClr val="tx1"/>
                </a:solidFill>
              </a:rPr>
              <a:t>)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-А что является главными символами нашего города? (гимн, герб, флаг)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-Что изображено на гербе? ( щит красного цвета с изображением на нем двух якорей  морского и речного и скипетр с двуглавым орлом)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--Флаг нашего города очень похож на герб (демонстрация иллюстрации)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-Когда город Санкт-Петербург празднует День рождения? (27 мая 1703года, в этом году ему исполниться 315 лет)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1268" name="AutoShape 4" descr="Картинки по запросу гимн , герб , флаг СПб, фото Петра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Картинки по запросу гимн , герб , флаг СПб, фото Петра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Картинки по запросу гимн , герб , флаг СПб, фото Петра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80" name="Picture 16" descr="Картинки по запросу красивые цифры основания СП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1565" y="1071546"/>
            <a:ext cx="4262435" cy="3196827"/>
          </a:xfrm>
          <a:prstGeom prst="rect">
            <a:avLst/>
          </a:prstGeom>
          <a:noFill/>
        </p:spPr>
      </p:pic>
      <p:pic>
        <p:nvPicPr>
          <p:cNvPr id="11282" name="Picture 18" descr="Картинки по запросу надпись 27 мая 1703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29156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286388"/>
            <a:ext cx="8477280" cy="1571612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-Как называется главный проспект  города? (Невский проспект)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-На какой реке стоит город Санкт-Петербург? (Нева)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-Какая площадь главная в городе? (Дворцовая)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-А что, находиться на Дворцовой площади? (Зимний дворец и Александровская колонна)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-Откуда берет начало Невский проспект? (от Адмиралтейства)</a:t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44" name="Picture 4" descr="Картинки по запросу картинки Невский, не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214710" cy="1785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6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14290"/>
            <a:ext cx="3643338" cy="17522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8" name="Picture 8" descr="Картинки по запросу дворцовая,колонна александровская адмиралтейств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714620"/>
            <a:ext cx="2500330" cy="24445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50" name="Picture 10" descr="Картинки по запросу дворцовая,колонна александровская адмиралтейств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357562"/>
            <a:ext cx="2619375" cy="17430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52" name="Picture 12" descr="Картинки по запросу дворцовая,колонна александровская адмиралтейств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2500306"/>
            <a:ext cx="2695575" cy="16954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8" descr="Картинки по запросу дворцовая,колонна александровская адмиралтейств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558" y="2867020"/>
            <a:ext cx="2500330" cy="24445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57826"/>
            <a:ext cx="8305800" cy="1500174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(</a:t>
            </a:r>
            <a:r>
              <a:rPr lang="ru-RU" sz="1800" dirty="0" smtClean="0">
                <a:solidFill>
                  <a:schemeClr val="tx1"/>
                </a:solidFill>
              </a:rPr>
              <a:t>Детям раздать карточки с моделями)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-Рассмотрите свою модель-символ и расскажите, чем еще славиться наш город. Чего в нашем городе много, приведите примеры. (ответы детей)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- Садов и парков (Летний сад, Сосновский парк)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- Музеев (Русский музей, Зоологический музей, Кунсткамера, Музей кукол)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921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3929090" cy="2000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20" name="Picture 4" descr="Картинки по запросу парк сосновка в сп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00372"/>
            <a:ext cx="4000528" cy="22516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222" name="AutoShape 6" descr="Картинки по запросу памятники сп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4" name="Picture 8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857496"/>
            <a:ext cx="4071966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26" name="Picture 10" descr="Картинки по запросу кунсткамера спб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28604"/>
            <a:ext cx="3979955" cy="1857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57826"/>
            <a:ext cx="8305800" cy="121444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- Театров (Большой театр кукол, Петербуржский цирк, Театр Юных Зрителей)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- Храмов, Соборов (Казанский Собор, Исаакиевский Собор, Петропавловский собор)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8194" name="Picture 2" descr="Картинки по запросу соборы сп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214842" cy="21297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6" name="Picture 4" descr="Картинки по запросу соборы сп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928934"/>
            <a:ext cx="4286280" cy="23800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8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57166"/>
            <a:ext cx="3548908" cy="22706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200" name="Picture 8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143248"/>
            <a:ext cx="3929091" cy="19743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2140"/>
            <a:ext cx="8305800" cy="107157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-</a:t>
            </a:r>
            <a:r>
              <a:rPr lang="ru-RU" sz="1800" dirty="0" smtClean="0">
                <a:solidFill>
                  <a:schemeClr val="tx1"/>
                </a:solidFill>
              </a:rPr>
              <a:t>Мостов (Дворцовый мост, Александра Невского, Аничков мост, Банковский мост)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-Островов (Заячий остров, Каменный остров, Васильевский остров)</a:t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7170" name="Picture 2" descr="Картинки по запросу Дворцовый мос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929090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2" name="Picture 4" descr="Картинки по запросу мост анич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00372"/>
            <a:ext cx="3939778" cy="26580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174" name="AutoShape 6" descr="Картинки по запросу острова сп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Картинки по запросу острова сп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57166"/>
            <a:ext cx="4214842" cy="23708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8" name="Picture 10" descr="Картинки по запросу острова спб васил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286124"/>
            <a:ext cx="4304835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576</TotalTime>
  <Words>250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Мой любимый город</vt:lpstr>
      <vt:lpstr>Слайд 2</vt:lpstr>
      <vt:lpstr>Образовательная область: Познавательное развитие. Интеграция с образовательными областями: речевое развитие, социально-коммуникативное развитие,  художественно-эстетическое развитие. Технологии: -Технология информационно-коммуникативные технологии -Технология интегрированного занятия -Моделирование Предварительная работа: 1.Чтение художественной литературы 2.Рассматривание книг, открыток и фотографий с видами нашего города 3.Игры с дидактическим материалом 4.Выставки детских рисунков 5.Изготовление моделей-символов (Визитная карточка города) 6.Оформление альбома «Азбука города» 7.Изготовление «Летбука» Используемая литература 1. «Чудесный город» Л.К.Ермолаева, И.М.Лебедева СПб 1996г 2. «Система работы по ознакомлению старших дошкольников с историей и культурой Санкт-Петербурга». Т.Ю.Толкачева СПб Детство-Пресс 2012г 3. «Петербурговедение для малышей от 3 до 7 лет»  Г.Т.Алифанова СПб «Паритет» 2005г</vt:lpstr>
      <vt:lpstr>-Ребята, как называется город, в котором мы живем? (Санкт-Петербург) -Как называют жителей  Санкт-Петербурга? (горожане, петербуржцы, горожанки, Петербурженки)</vt:lpstr>
      <vt:lpstr>-Кто основал наш город? (Петр I) -А что является главными символами нашего города? (гимн, герб, флаг) -Что изображено на гербе? ( щит красного цвета с изображением на нем двух якорей  морского и речного и скипетр с двуглавым орлом) --Флаг нашего города очень похож на герб (демонстрация иллюстрации) -Когда город Санкт-Петербург празднует День рождения? (27 мая 1703года, в этом году ему исполниться 315 лет) </vt:lpstr>
      <vt:lpstr>-Как называется главный проспект  города? (Невский проспект) -На какой реке стоит город Санкт-Петербург? (Нева) -Какая площадь главная в городе? (Дворцовая) -А что, находиться на Дворцовой площади? (Зимний дворец и Александровская колонна) -Откуда берет начало Невский проспект? (от Адмиралтейства) </vt:lpstr>
      <vt:lpstr>(Детям раздать карточки с моделями) -Рассмотрите свою модель-символ и расскажите, чем еще славиться наш город. Чего в нашем городе много, приведите примеры. (ответы детей) - Садов и парков (Летний сад, Сосновский парк) - Музеев (Русский музей, Зоологический музей, Кунсткамера, Музей кукол) </vt:lpstr>
      <vt:lpstr>- Театров (Большой театр кукол, Петербуржский цирк, Театр Юных Зрителей) - Храмов, Соборов (Казанский Собор, Исаакиевский Собор, Петропавловский собор) </vt:lpstr>
      <vt:lpstr>-Мостов (Дворцовый мост, Александра Невского, Аничков мост, Банковский мост) -Островов (Заячий остров, Каменный остров, Васильевский остров) </vt:lpstr>
      <vt:lpstr>-Рек и каналов ( названия пяти рукавов Невы, р.Фонтанка, р.Мойка, р. Черная речка)  -Памятников (Медный всадник, А.С.Пушкину, И.А.Крылову) </vt:lpstr>
      <vt:lpstr>Гимнастика для глаз</vt:lpstr>
      <vt:lpstr>Загадки «Найди картинку»           Площадь эта главная, площадь эта славная. Побывать на ней все рады: тут проводятся парады, проходят демонстранты, играют оркестранты.  Бывают здесь гуляния. Хоть она и старая, но выглядит, как новая, Площадь наша главная по имени… (Дворцовая) Есть в Петербурге чудо- сад  Украшен кружевом оград. Дворец в нём есть царя Петра и статуи, как божества.  В тени аллей, возле оград, скажите, что это за сад (Летний сад)</vt:lpstr>
      <vt:lpstr>В начале Невского стоит.  Прекрасно здание на вид. Колонны, статуи и шпиль, И только в вышине кораблик золотой горит. (Адмиралтейство) Каждый их боится.  Полузвери  – полуптицы.  На мосту сидят цепном и объяты полусном. Эти грозные «персоны».  Называются …  (Грифоны)</vt:lpstr>
      <vt:lpstr>Жил давно в России царь, очень мудрый государь .Он на троне не сидел, делал за день по сто дел. Одержал побед не мало, мореходом был бывалым, он и плотник и кузнец, кто был царь тот удалец (Пётр 1) Огромные, красивые из камня созданы, колонны на Васильевском стоят .В туман и непогоду горят на них огни, дорогу освещая кораблям.   (Ростральные колонны) </vt:lpstr>
      <vt:lpstr> В конце игры  детям предлагается  по мнемотаблице прочитать  стихотворение:  Люблю по городу гулять, Люблю смотреть, люблю считать. Невский - раз,  Зимний – два,   Три – красавица Нева,  А четыре – мост Дворцовый,  Пять – гуляю по Садовой,  Шесть – к Исаакию схожу и на купол погляжу.  Семь – конечно Летний сад, как красив его наряд.  Восемь – крепость у Невы, были там, наверно, вы.  Девять – повстречался мне Медный  всадник на коне.  Десять – из-за поворота вижу Нарвские ворота.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Пользователь Windows</cp:lastModifiedBy>
  <cp:revision>48</cp:revision>
  <dcterms:created xsi:type="dcterms:W3CDTF">2017-12-24T12:19:48Z</dcterms:created>
  <dcterms:modified xsi:type="dcterms:W3CDTF">2018-09-18T22:23:47Z</dcterms:modified>
</cp:coreProperties>
</file>