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6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9D3A-9ECA-4233-BFF0-C1BFDB6864DD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7FF80-49BD-4823-9DB0-004E2C5ED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04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9D3A-9ECA-4233-BFF0-C1BFDB6864DD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7FF80-49BD-4823-9DB0-004E2C5ED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51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9D3A-9ECA-4233-BFF0-C1BFDB6864DD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7FF80-49BD-4823-9DB0-004E2C5ED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632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9D3A-9ECA-4233-BFF0-C1BFDB6864DD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7FF80-49BD-4823-9DB0-004E2C5ED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553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9D3A-9ECA-4233-BFF0-C1BFDB6864DD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7FF80-49BD-4823-9DB0-004E2C5ED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8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9D3A-9ECA-4233-BFF0-C1BFDB6864DD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7FF80-49BD-4823-9DB0-004E2C5ED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508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9D3A-9ECA-4233-BFF0-C1BFDB6864DD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7FF80-49BD-4823-9DB0-004E2C5ED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880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9D3A-9ECA-4233-BFF0-C1BFDB6864DD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7FF80-49BD-4823-9DB0-004E2C5ED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90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9D3A-9ECA-4233-BFF0-C1BFDB6864DD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7FF80-49BD-4823-9DB0-004E2C5ED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551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9D3A-9ECA-4233-BFF0-C1BFDB6864DD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7FF80-49BD-4823-9DB0-004E2C5ED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57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9D3A-9ECA-4233-BFF0-C1BFDB6864DD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7FF80-49BD-4823-9DB0-004E2C5ED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023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44000">
              <a:schemeClr val="accent4">
                <a:lumMod val="40000"/>
                <a:lumOff val="6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D9D3A-9ECA-4233-BFF0-C1BFDB6864DD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7FF80-49BD-4823-9DB0-004E2C5ED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503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314386" cy="236741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14387" y="1816275"/>
            <a:ext cx="582961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АРТИКУЛЯЦИОННАЯ ГИМНАСТИКА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  <a:p>
            <a:pPr algn="ctr"/>
            <a:r>
              <a:rPr lang="ru-RU" sz="2800" dirty="0" smtClean="0"/>
              <a:t>ШИПЯЩИЕ ЗВУКИ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1604" y="2929180"/>
            <a:ext cx="4165933" cy="39288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4468" y="5703376"/>
            <a:ext cx="39055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Автор-составитель:</a:t>
            </a:r>
          </a:p>
          <a:p>
            <a:r>
              <a:rPr lang="ru-RU" dirty="0" smtClean="0"/>
              <a:t>Учитель-логопед МБ ДОУ №30</a:t>
            </a:r>
          </a:p>
          <a:p>
            <a:r>
              <a:rPr lang="ru-RU" smtClean="0"/>
              <a:t>Демичева Д.В.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307" y="388307"/>
            <a:ext cx="4471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Упражнение 1</a:t>
            </a:r>
          </a:p>
          <a:p>
            <a:r>
              <a:rPr lang="ru-RU" dirty="0" smtClean="0"/>
              <a:t>«Улыбка»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927" y="1433512"/>
            <a:ext cx="3256766" cy="39909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860099" y="1202499"/>
            <a:ext cx="4584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Цель: укрепить мышцы губ и развить их подвижность.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860099" y="5424487"/>
            <a:ext cx="5386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Утром встану, улыбнусь, радостью своей делюсь.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237962" y="2680570"/>
            <a:ext cx="3845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Губы сомкнуты, растянуты в широкую улыбку.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067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8619" y="601249"/>
            <a:ext cx="3933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Упражнение2</a:t>
            </a:r>
          </a:p>
          <a:p>
            <a:r>
              <a:rPr lang="ru-RU" dirty="0" smtClean="0"/>
              <a:t>«Заборчик»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20" y="1728592"/>
            <a:ext cx="3419606" cy="458686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11036" y="789140"/>
            <a:ext cx="48851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Цель: выработать умение удерживать губы в улыбке, обнажая нижние и верхние передние зубы.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11036" y="3983277"/>
            <a:ext cx="4885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Ровный беленький забор нам построил дед Егор.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077205" y="2204581"/>
            <a:ext cx="3770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Губы в улыбке, видны сомкнутые зубы.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4020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6197" y="563671"/>
            <a:ext cx="4496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Упражнение 3</a:t>
            </a:r>
          </a:p>
          <a:p>
            <a:r>
              <a:rPr lang="ru-RU" dirty="0" smtClean="0"/>
              <a:t>«Чистим зубки»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64" y="1665962"/>
            <a:ext cx="3519814" cy="360749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71584" y="1390389"/>
            <a:ext cx="4734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Цель: выработать умение удерживать кончик языка за верхними и нижними зубами.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396636" y="4296427"/>
            <a:ext cx="4459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Чистить зубки каждый день</a:t>
            </a:r>
          </a:p>
          <a:p>
            <a:r>
              <a:rPr lang="ru-RU" dirty="0" smtClean="0"/>
              <a:t>Мне почти совсем не лень.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613742" y="2480153"/>
            <a:ext cx="38705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Широко открыть рот и кончиком языка «почистить» верхние зубы, делая движения из стороны в сторону.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713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3047" y="638827"/>
            <a:ext cx="3745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Упражнение 4</a:t>
            </a:r>
          </a:p>
          <a:p>
            <a:r>
              <a:rPr lang="ru-RU" dirty="0" smtClean="0"/>
              <a:t>«Вкусное варенье»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47" y="1852612"/>
            <a:ext cx="3432131" cy="415988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72208" y="851770"/>
            <a:ext cx="52734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Цель: укреплять мышцы языка, развивать подвижность языка, вырабатывать подъем широкой передней части языка.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872625" y="4747364"/>
            <a:ext cx="4747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Очень вкусное варенье</a:t>
            </a:r>
          </a:p>
          <a:p>
            <a:r>
              <a:rPr lang="ru-RU" dirty="0" smtClean="0"/>
              <a:t>Дали мне на день рожденья.</a:t>
            </a:r>
          </a:p>
          <a:p>
            <a:r>
              <a:rPr lang="ru-RU" dirty="0" smtClean="0"/>
              <a:t>Банку целую я съел,</a:t>
            </a:r>
          </a:p>
          <a:p>
            <a:r>
              <a:rPr lang="ru-RU" dirty="0" smtClean="0"/>
              <a:t>Но наесться не успел.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974915" y="2354893"/>
            <a:ext cx="48099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Слегка приоткрыть рот и широким передним краем языка облизать верхнюю губу, делая движение языком сверху вниз.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192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6197" y="613775"/>
            <a:ext cx="4108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Упражнение 5</a:t>
            </a:r>
          </a:p>
          <a:p>
            <a:r>
              <a:rPr lang="ru-RU" dirty="0" smtClean="0"/>
              <a:t>«Маляр»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98" y="1514474"/>
            <a:ext cx="3707704" cy="409718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35879" y="789140"/>
            <a:ext cx="4496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Цель: выработать движение языка вверх, его подвижность, умение управлять им.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985359" y="5110619"/>
            <a:ext cx="49102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дом маляр к нам приходил,</a:t>
            </a:r>
          </a:p>
          <a:p>
            <a:r>
              <a:rPr lang="ru-RU" dirty="0" smtClean="0"/>
              <a:t>Потолки все побелил.</a:t>
            </a:r>
          </a:p>
          <a:p>
            <a:r>
              <a:rPr lang="ru-RU" dirty="0" smtClean="0"/>
              <a:t>Язычок я поднимаю,</a:t>
            </a:r>
          </a:p>
          <a:p>
            <a:r>
              <a:rPr lang="ru-RU" dirty="0" smtClean="0"/>
              <a:t>Словно кисточкой, махаю.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325644" y="2267211"/>
            <a:ext cx="42588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Улыбнуться, открыть рот и погладить кончиком языка небо, делая языком движения вперед-назад.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736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5989" y="576197"/>
            <a:ext cx="3770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Упражнение 6</a:t>
            </a:r>
          </a:p>
          <a:p>
            <a:r>
              <a:rPr lang="ru-RU" dirty="0" smtClean="0"/>
              <a:t>«Фокус»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91" y="1691014"/>
            <a:ext cx="3620021" cy="36325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61140" y="576197"/>
            <a:ext cx="54488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Цель: выработать умение удерживать боковые края и кончик языка в поднятом состоянии, учить направлять воздушную струю по середине языка.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34630" y="4659682"/>
            <a:ext cx="57369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Дует легкий ветерок</a:t>
            </a:r>
          </a:p>
          <a:p>
            <a:r>
              <a:rPr lang="ru-RU" dirty="0" smtClean="0"/>
              <a:t>На листок, на стебелек,</a:t>
            </a:r>
          </a:p>
          <a:p>
            <a:r>
              <a:rPr lang="ru-RU" dirty="0" smtClean="0"/>
              <a:t>Даже бабочка с цветка</a:t>
            </a:r>
          </a:p>
          <a:p>
            <a:r>
              <a:rPr lang="ru-RU" dirty="0" smtClean="0"/>
              <a:t>Улетает в облака.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300592" y="2041742"/>
            <a:ext cx="48976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Улыбнуться, положить широкий кончик языка на нижнюю губу, дуть на ватку, чтобы воздушная струя шла по середине языка.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760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2915" y="688932"/>
            <a:ext cx="4634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Закрепляем: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290181" y="1453019"/>
            <a:ext cx="4008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Ша-ша-ша</a:t>
            </a:r>
            <a:r>
              <a:rPr lang="ru-RU" dirty="0" smtClean="0"/>
              <a:t>- шапка, шайба, шаг, лапша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90181" y="2204581"/>
            <a:ext cx="3845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Шу-шу-шу- шуба, шутка, шум, дышу.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402915" y="3043825"/>
            <a:ext cx="3645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Ши-ши-ши- шина, ширма, камыши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402915" y="3807912"/>
            <a:ext cx="3732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Шо-шо-шо</a:t>
            </a:r>
            <a:r>
              <a:rPr lang="ru-RU" dirty="0" smtClean="0"/>
              <a:t>- шёпот, шорох, хорошо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799551" y="1453019"/>
            <a:ext cx="4008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Жа-жа-жа</a:t>
            </a:r>
            <a:r>
              <a:rPr lang="ru-RU" dirty="0" smtClean="0"/>
              <a:t>- жаба, жабры, жар, межа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761973" y="2292263"/>
            <a:ext cx="4271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Жу-жу-жу</a:t>
            </a:r>
            <a:r>
              <a:rPr lang="ru-RU" dirty="0" smtClean="0"/>
              <a:t>- абажур, гляжу, хожу.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799551" y="3043825"/>
            <a:ext cx="4121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Жи-жи-жи</a:t>
            </a:r>
            <a:r>
              <a:rPr lang="ru-RU" dirty="0" smtClean="0"/>
              <a:t>- жидкий, жир, моржи, ежи.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761972" y="3807912"/>
            <a:ext cx="4158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Же-же-же- этажерка, жук, уже.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801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372</Words>
  <Application>Microsoft Office PowerPoint</Application>
  <PresentationFormat>Широкоэкранный</PresentationFormat>
  <Paragraphs>57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Darya</dc:creator>
  <cp:lastModifiedBy>Darya</cp:lastModifiedBy>
  <cp:revision>9</cp:revision>
  <dcterms:created xsi:type="dcterms:W3CDTF">2018-09-14T14:11:28Z</dcterms:created>
  <dcterms:modified xsi:type="dcterms:W3CDTF">2018-09-21T14:19:00Z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