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3" r:id="rId3"/>
    <p:sldId id="270" r:id="rId4"/>
    <p:sldId id="271" r:id="rId5"/>
    <p:sldId id="272" r:id="rId6"/>
    <p:sldId id="275" r:id="rId7"/>
    <p:sldId id="274" r:id="rId8"/>
    <p:sldId id="259" r:id="rId9"/>
    <p:sldId id="260" r:id="rId10"/>
    <p:sldId id="261" r:id="rId11"/>
    <p:sldId id="262" r:id="rId12"/>
    <p:sldId id="277" r:id="rId13"/>
    <p:sldId id="263" r:id="rId14"/>
    <p:sldId id="264" r:id="rId15"/>
    <p:sldId id="267" r:id="rId16"/>
    <p:sldId id="265" r:id="rId17"/>
    <p:sldId id="268" r:id="rId18"/>
    <p:sldId id="266" r:id="rId19"/>
    <p:sldId id="276" r:id="rId20"/>
    <p:sldId id="27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29523-F08D-4F2F-A05E-4DD9CBE2D05D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7621-46A0-4462-9D91-BE60663CE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09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7621-46A0-4462-9D91-BE60663CED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36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4ED1C9-E7F6-499E-9DB9-228A1F388FA9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B106AF-42DC-4ED5-A25B-320BDA44E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учреждение детский сад №10 Пушкинского района Санкт-Петербурга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над вольною Невой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pPr algn="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pic>
        <p:nvPicPr>
          <p:cNvPr id="1026" name="Picture 2" descr="Картинки по запросу картинк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65283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4294967295"/>
          </p:nvPr>
        </p:nvSpPr>
        <p:spPr>
          <a:xfrm>
            <a:off x="6372200" y="1196752"/>
            <a:ext cx="277180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Ильяса Миротина  рассказала детям об удивительной женщине, А.А Яцкевич. Даже во время ВОВ не покидала завод эта хрупкая женщина.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почему на сервизах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рисунок-сетка 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императорским фарфоровым  заводом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34201/v834201082/e53e5/41FNpx2rpU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28800"/>
            <a:ext cx="2522215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24201/v824201082/e9244/dpiKbbMdu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096344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9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работы родителей с детьми  « Главные достопримечательности  нашего города»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pp.userapi.com/c840329/v840329082/66dab/g1ABho3toj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9" t="5853" r="1852" b="3420"/>
          <a:stretch>
            <a:fillRect/>
          </a:stretch>
        </p:blipFill>
        <p:spPr bwMode="auto">
          <a:xfrm>
            <a:off x="4067944" y="2060848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840530/v840530082/65ebd/DETM00NsM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6" b="2703"/>
          <a:stretch>
            <a:fillRect/>
          </a:stretch>
        </p:blipFill>
        <p:spPr bwMode="auto">
          <a:xfrm>
            <a:off x="1331640" y="2060848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40133/v840133082/8f6c7/IaQpUit6E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5" t="9375" r="8297" b="3125"/>
          <a:stretch>
            <a:fillRect/>
          </a:stretch>
        </p:blipFill>
        <p:spPr bwMode="auto">
          <a:xfrm>
            <a:off x="251520" y="4149080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userapi.com/c824409/v824409082/e64be/iqU5IWR3Z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9" r="4110" b="6281"/>
          <a:stretch>
            <a:fillRect/>
          </a:stretch>
        </p:blipFill>
        <p:spPr bwMode="auto">
          <a:xfrm>
            <a:off x="5436096" y="4077072"/>
            <a:ext cx="2808312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51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p.userapi.com/c845520/v845520533/a9e1/uFXOZqgNW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36904" cy="541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31508/v831508082/aa5fc/Pxa03DzWo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3" t="8732" r="7181" b="2368"/>
          <a:stretch>
            <a:fillRect/>
          </a:stretch>
        </p:blipFill>
        <p:spPr bwMode="auto">
          <a:xfrm>
            <a:off x="539552" y="620688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30309/v830309082/acf8e/efGaljSVk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7" t="20361" r="5845" b="6270"/>
          <a:stretch>
            <a:fillRect/>
          </a:stretch>
        </p:blipFill>
        <p:spPr bwMode="auto">
          <a:xfrm>
            <a:off x="4355976" y="764704"/>
            <a:ext cx="4018825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pp.userapi.com/c840421/v840421082/6924a/sTVXT5EOJ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8" t="12195" r="4092" b="7317"/>
          <a:stretch>
            <a:fillRect/>
          </a:stretch>
        </p:blipFill>
        <p:spPr bwMode="auto">
          <a:xfrm>
            <a:off x="4211960" y="3717032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pp.userapi.com/c834204/v834204082/e7281/ujdRyvaONW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168351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77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.userapi.com/c840525/v840525791/6403d/2h7BWosjDm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4565059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Павловским дворцом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908720"/>
            <a:ext cx="2314600" cy="53285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из солнечных дней марта наша группа «Золотая рыбка» вместе с родителями, старшими братьями  побывала в одном из прекраснейших дворцов в пригороде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было предложено  найти ответы на вопросы, отгадать загадки и за это получить долгожданные буквы, чтобы узнать название сказки, которую сочинила  для своего внука императрица Екатерина.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9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248472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начались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pp.userapi.com/c841331/v841331791/7ea8a/1Z9qwGTps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125622"/>
            <a:ext cx="3384376" cy="273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4976813"/>
            <a:ext cx="6228184" cy="1195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огромным удовольствием и энтузиазмом дети выполняли все задания, но это не мешало им любоваться красотой и величием дворца.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p.userapi.com/c841522/v841522791/77d16/iIAisvhmk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4758"/>
            <a:ext cx="223224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1.userapi.com/c840624/v840624791/6781c/AWYZx3aiQV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44827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p.userapi.com/c840334/v840334791/67f0f/3Lv3g27kc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088232" cy="280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1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pp.userapi.com/c834101/v834101791/e71a8/CoruVY4uT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 раскрыта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75476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букв составили название сказки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выглядит книга, которую читали внуку императрицы Екатерины-Александру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 descr="https://pp.userapi.com/c841639/v841639589/6d5cb/tpDiqP_8j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2808312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6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« Роспись на стекле»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76263" y="1916831"/>
            <a:ext cx="8567737" cy="4207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родителям было предложено нарисовать на стекле розу, олицетворяющую в сказке символ чистоты и добра.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https://pp.userapi.com/c840136/v840136791/84483/6N39a3QUsb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3950"/>
            <a:ext cx="2592387" cy="446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userapi.com/c841425/v841425791/79185/dfZLYQVtp7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5556" b="15789"/>
          <a:stretch>
            <a:fillRect/>
          </a:stretch>
        </p:blipFill>
        <p:spPr bwMode="auto">
          <a:xfrm>
            <a:off x="323528" y="2708920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p.userapi.com/c834101/v834101791/e71b2/TIEISEcIt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2592288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5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pp.userapi.com/c830208/v830208791/a5fc9/fXFJeh57E3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410445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1.userapi.com/c840523/v840523791/666cb/JxzB8tKiLp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p.userapi.com/c840426/v840426025/63f57/TR8u398Hn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6835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3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музея Ледокол «Красин»</a:t>
            </a:r>
            <a:endParaRPr lang="ru-RU" dirty="0"/>
          </a:p>
        </p:txBody>
      </p:sp>
      <p:pic>
        <p:nvPicPr>
          <p:cNvPr id="1026" name="Picture 2" descr="https://pp.userapi.com/c844618/v844618533/aa24/GFtQrALFi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010793" cy="4104456"/>
          </a:xfrm>
          <a:prstGeom prst="rect">
            <a:avLst/>
          </a:prstGeom>
          <a:noFill/>
        </p:spPr>
      </p:pic>
      <p:pic>
        <p:nvPicPr>
          <p:cNvPr id="1028" name="Picture 4" descr="https://sun9-3.userapi.com/c830708/v830708533/b2032/jp2jz4mV3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2866777" cy="4104456"/>
          </a:xfrm>
          <a:prstGeom prst="rect">
            <a:avLst/>
          </a:prstGeom>
          <a:noFill/>
        </p:spPr>
      </p:pic>
      <p:pic>
        <p:nvPicPr>
          <p:cNvPr id="1030" name="Picture 6" descr="https://pp.userapi.com/c845124/v845124533/b3e6/3BVBmxllE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229346" cy="410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39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Информационно-творческий;</a:t>
            </a:r>
          </a:p>
          <a:p>
            <a:r>
              <a:rPr lang="ru-RU" dirty="0" smtClean="0"/>
              <a:t>  Долго</a:t>
            </a:r>
            <a:r>
              <a:rPr lang="en-US" dirty="0" smtClean="0"/>
              <a:t>c</a:t>
            </a:r>
            <a:r>
              <a:rPr lang="ru-RU" dirty="0" err="1" smtClean="0"/>
              <a:t>рочный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(январь – апрель 2018 г);</a:t>
            </a:r>
          </a:p>
          <a:p>
            <a:r>
              <a:rPr lang="ru-RU" dirty="0" smtClean="0"/>
              <a:t>  Групповой.</a:t>
            </a:r>
          </a:p>
          <a:p>
            <a:endParaRPr lang="ru-RU" dirty="0" smtClean="0"/>
          </a:p>
          <a:p>
            <a:pPr marL="109728" indent="0">
              <a:buNone/>
            </a:pP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</a:t>
            </a:r>
          </a:p>
          <a:p>
            <a:pPr marL="64008" lvl="0" indent="0">
              <a:buClr>
                <a:srgbClr val="A04DA3"/>
              </a:buCl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дети старшей  группы «Золотая рыбка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64008" lvl="0" indent="0">
              <a:buClr>
                <a:srgbClr val="A04DA3"/>
              </a:buCl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 marL="64008" lvl="0" indent="0" algn="r">
              <a:buClr>
                <a:srgbClr val="A04DA3"/>
              </a:buCl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p.userapi.com/c840321/v840321146/69619/J7_Ns8XG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759273" cy="4176464"/>
          </a:xfrm>
          <a:prstGeom prst="rect">
            <a:avLst/>
          </a:prstGeom>
          <a:noFill/>
        </p:spPr>
      </p:pic>
      <p:pic>
        <p:nvPicPr>
          <p:cNvPr id="33796" name="Picture 4" descr="https://pp.userapi.com/c845120/v845120645/858e/Ukwk_GjhS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794769" cy="4104456"/>
          </a:xfrm>
          <a:prstGeom prst="rect">
            <a:avLst/>
          </a:prstGeom>
          <a:noFill/>
        </p:spPr>
      </p:pic>
      <p:pic>
        <p:nvPicPr>
          <p:cNvPr id="33798" name="Picture 6" descr="https://pp.userapi.com/c846220/v846220584/37c1/-k7qhloBcDA.jpg"/>
          <p:cNvPicPr>
            <a:picLocks noChangeAspect="1" noChangeArrowheads="1"/>
          </p:cNvPicPr>
          <p:nvPr/>
        </p:nvPicPr>
        <p:blipFill>
          <a:blip r:embed="rId4" cstate="print"/>
          <a:srcRect l="7576" t="3437" r="7973" b="2034"/>
          <a:stretch>
            <a:fillRect/>
          </a:stretch>
        </p:blipFill>
        <p:spPr bwMode="auto">
          <a:xfrm>
            <a:off x="6084168" y="1700808"/>
            <a:ext cx="2808312" cy="44644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Дидактический материал к проекту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ещё продолжается и впереди нас ждёт много увлекательного и познавательного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9200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Дошкольный возраст самый чувствительный, именно в этот период закладываются основы человеческой личности,  нравственные и культурные ценности. Это тот самый период, когда важно создать благоприятные условия для появления и поддержания интереса к объектам, имеющим художественную, историческую ценность, к архитектуре родного города. Но родители, живя в большом городе, имеют недостаточно знаний о нем, поэтому дошкольники, получая информацию в группе, не всегда могут найти отклик дома. </a:t>
            </a:r>
          </a:p>
          <a:p>
            <a:r>
              <a:rPr lang="ru-RU" dirty="0" smtClean="0"/>
              <a:t>Наша главная задача– вовлечь родителей в воспитательно-образовательный процесс.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Воспитание любви к родному городу, гордость: я - петербуржец; осознание ценности памятников культуры и искусства.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интерес детей к родному городу;</a:t>
            </a:r>
          </a:p>
          <a:p>
            <a:r>
              <a:rPr lang="ru-RU" dirty="0" smtClean="0"/>
              <a:t> расширять знания детей об истории родного города, его достопримечательностях; </a:t>
            </a:r>
          </a:p>
          <a:p>
            <a:r>
              <a:rPr lang="ru-RU" dirty="0" smtClean="0"/>
              <a:t>формировать навыки культуры поведения юного горожанина;</a:t>
            </a:r>
          </a:p>
          <a:p>
            <a:r>
              <a:rPr lang="ru-RU" dirty="0" smtClean="0"/>
              <a:t>воспитывать любовь к родному городу.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 с родителями «Знакомство с проектом» </a:t>
            </a:r>
          </a:p>
          <a:p>
            <a:r>
              <a:rPr lang="ru-RU" dirty="0" smtClean="0"/>
              <a:t> Консультация «С чего начать при знакомстве детей с городом?» 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  Помощь в изготовлении творческих поделок для мини –музея.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Совместное планирование экскурсий выходного дня по ознакомлению детей с Санкт-Петербургом.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детской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49424"/>
            <a:ext cx="8501122" cy="4325112"/>
          </a:xfrm>
        </p:spPr>
        <p:txBody>
          <a:bodyPr>
            <a:normAutofit fontScale="92500" lnSpcReduction="10000"/>
          </a:bodyPr>
          <a:lstStyle/>
          <a:p>
            <a:r>
              <a:rPr lang="ru-RU" sz="2500" dirty="0" smtClean="0"/>
              <a:t>Оформление фотогазеты «Мой Санкт-Петербург» </a:t>
            </a:r>
          </a:p>
          <a:p>
            <a:r>
              <a:rPr lang="ru-RU" sz="2500" dirty="0" smtClean="0"/>
              <a:t> Создание выставки совместного творчества детей и родителей «Город на Неве»</a:t>
            </a:r>
          </a:p>
          <a:p>
            <a:r>
              <a:rPr lang="ru-RU" sz="2500" dirty="0" smtClean="0"/>
              <a:t>  Практическая мастерская: </a:t>
            </a:r>
            <a:r>
              <a:rPr lang="ru-RU" sz="2500" dirty="0" smtClean="0"/>
              <a:t>традиционное рисование(акварель, мелки, простой карандаш).</a:t>
            </a:r>
          </a:p>
          <a:p>
            <a:r>
              <a:rPr lang="ru-RU" sz="2500" dirty="0" smtClean="0"/>
              <a:t>Трафареты и обводки «</a:t>
            </a:r>
            <a:r>
              <a:rPr lang="ru-RU" sz="2500" dirty="0" smtClean="0"/>
              <a:t>Д</a:t>
            </a:r>
            <a:r>
              <a:rPr lang="ru-RU" sz="2500" dirty="0" smtClean="0"/>
              <a:t>остопримечательности  Санкт-Петербурга».</a:t>
            </a:r>
          </a:p>
          <a:p>
            <a:r>
              <a:rPr lang="ru-RU" sz="2500" dirty="0" smtClean="0"/>
              <a:t>К</a:t>
            </a:r>
            <a:r>
              <a:rPr lang="ru-RU" sz="2500" dirty="0" smtClean="0"/>
              <a:t>онструирование </a:t>
            </a:r>
            <a:r>
              <a:rPr lang="ru-RU" sz="2500" dirty="0" smtClean="0"/>
              <a:t>из бумаги и конструктора, по теме «Мой город»</a:t>
            </a:r>
          </a:p>
          <a:p>
            <a:r>
              <a:rPr lang="ru-RU" sz="2500" dirty="0" smtClean="0"/>
              <a:t> Создание в группе мини-музея «Город над вольной Невой».</a:t>
            </a:r>
            <a:endParaRPr lang="ru-RU" sz="2500" dirty="0" smtClean="0">
              <a:solidFill>
                <a:srgbClr val="FF0000"/>
              </a:solidFill>
            </a:endParaRPr>
          </a:p>
          <a:p>
            <a:r>
              <a:rPr lang="ru-RU" sz="2500" dirty="0" err="1" smtClean="0"/>
              <a:t>Квест</a:t>
            </a:r>
            <a:r>
              <a:rPr lang="ru-RU" sz="2500" dirty="0" smtClean="0"/>
              <a:t> - игра «Мой город</a:t>
            </a:r>
            <a:r>
              <a:rPr lang="ru-RU" sz="2500" dirty="0" smtClean="0"/>
              <a:t>».</a:t>
            </a:r>
            <a:endParaRPr lang="ru-RU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334/v840334082/66306/W5W4YYhT9J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5472608" cy="3960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группы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type="subTitle" idx="4294967295"/>
          </p:nvPr>
        </p:nvSpPr>
        <p:spPr>
          <a:xfrm>
            <a:off x="0" y="5085184"/>
            <a:ext cx="8892480" cy="17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из встреч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библиотеки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затронули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из важных тем из истории нашего 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Блокада.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были под впечатлением об услышанном и увиденном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нас натолкнуло на мысль о создании проекта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вольною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7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знакомство с историей   Санкт-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етербурга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 мы посмотрели презентацию о  Царском селе. Выяснили, почему так раньше  называли   наш город и какое отношение он имеет 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840533/v840533082/65d6e/qfdCxOvNx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32448" cy="486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18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592</Words>
  <Application>Microsoft Office PowerPoint</Application>
  <PresentationFormat>Экран 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Государственное бюджетное дошкольное учреждение детский сад №10 Пушкинского района Санкт-Петербурга       Город над вольною Невой</vt:lpstr>
      <vt:lpstr>Вид проекта</vt:lpstr>
      <vt:lpstr>Актуальность проекта</vt:lpstr>
      <vt:lpstr>Цель проекта</vt:lpstr>
      <vt:lpstr>Задачи проекта</vt:lpstr>
      <vt:lpstr>Взаимодействие с родителями</vt:lpstr>
      <vt:lpstr>Продукт детской деятельности</vt:lpstr>
      <vt:lpstr>Гости группы</vt:lpstr>
      <vt:lpstr>Первое знакомство с историей   Санкт- Петербурга</vt:lpstr>
      <vt:lpstr>Знакомство с императорским фарфоровым  заводом </vt:lpstr>
      <vt:lpstr>Совместные работы родителей с детьми  « Главные достопримечательности  нашего города»</vt:lpstr>
      <vt:lpstr>Слайд 12</vt:lpstr>
      <vt:lpstr>Слайд 13</vt:lpstr>
      <vt:lpstr>Знакомство с Павловским дворцом</vt:lpstr>
      <vt:lpstr>Приключения начались</vt:lpstr>
      <vt:lpstr>Тайна раскрыта</vt:lpstr>
      <vt:lpstr>Мастер класс « Роспись на стекле»</vt:lpstr>
      <vt:lpstr>Слайд 18</vt:lpstr>
      <vt:lpstr>Посещение музея Ледокол «Красин»</vt:lpstr>
      <vt:lpstr>Дидактический материал к проекту</vt:lpstr>
      <vt:lpstr>Наш проект ещё продолжается и впереди нас ждёт много увлекательного и познавательного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над вольною рекой</dc:title>
  <dc:creator>Лариса</dc:creator>
  <cp:lastModifiedBy>Босик</cp:lastModifiedBy>
  <cp:revision>59</cp:revision>
  <dcterms:created xsi:type="dcterms:W3CDTF">2018-03-11T16:30:57Z</dcterms:created>
  <dcterms:modified xsi:type="dcterms:W3CDTF">2018-04-13T10:55:02Z</dcterms:modified>
</cp:coreProperties>
</file>