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  <p:sldMasterId id="2147483773" r:id="rId2"/>
  </p:sldMasterIdLst>
  <p:notesMasterIdLst>
    <p:notesMasterId r:id="rId27"/>
  </p:notesMasterIdLst>
  <p:sldIdLst>
    <p:sldId id="256" r:id="rId3"/>
    <p:sldId id="257" r:id="rId4"/>
    <p:sldId id="258" r:id="rId5"/>
    <p:sldId id="259" r:id="rId6"/>
    <p:sldId id="260" r:id="rId7"/>
    <p:sldId id="261" r:id="rId8"/>
    <p:sldId id="281" r:id="rId9"/>
    <p:sldId id="282" r:id="rId10"/>
    <p:sldId id="286" r:id="rId11"/>
    <p:sldId id="288" r:id="rId12"/>
    <p:sldId id="262" r:id="rId13"/>
    <p:sldId id="271" r:id="rId14"/>
    <p:sldId id="272" r:id="rId15"/>
    <p:sldId id="266" r:id="rId16"/>
    <p:sldId id="267" r:id="rId17"/>
    <p:sldId id="268" r:id="rId18"/>
    <p:sldId id="294" r:id="rId19"/>
    <p:sldId id="269" r:id="rId20"/>
    <p:sldId id="270" r:id="rId21"/>
    <p:sldId id="292" r:id="rId22"/>
    <p:sldId id="295" r:id="rId23"/>
    <p:sldId id="296" r:id="rId24"/>
    <p:sldId id="297" r:id="rId25"/>
    <p:sldId id="278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32" autoAdjust="0"/>
  </p:normalViewPr>
  <p:slideViewPr>
    <p:cSldViewPr>
      <p:cViewPr varScale="1">
        <p:scale>
          <a:sx n="101" d="100"/>
          <a:sy n="101" d="100"/>
        </p:scale>
        <p:origin x="-26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0B7189-798A-4855-8BA9-612151AD5A0B}" type="datetimeFigureOut">
              <a:rPr lang="ru-RU" smtClean="0"/>
              <a:t>27.05.2018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0DB389-8A9E-4793-A3BF-76FB13C3DB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25663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0DB389-8A9E-4793-A3BF-76FB13C3DBBB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92183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2C685-C5E7-4713-97EC-F064FD01F872}" type="datetimeFigureOut">
              <a:rPr lang="ru-RU" smtClean="0"/>
              <a:t>27.05.2018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A47C9-ED3D-466B-A2CB-B3DF5C983A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7033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2C685-C5E7-4713-97EC-F064FD01F872}" type="datetimeFigureOut">
              <a:rPr lang="ru-RU" smtClean="0"/>
              <a:t>27.05.2018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A47C9-ED3D-466B-A2CB-B3DF5C983A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1299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2C685-C5E7-4713-97EC-F064FD01F872}" type="datetimeFigureOut">
              <a:rPr lang="ru-RU" smtClean="0"/>
              <a:t>27.05.2018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A47C9-ED3D-466B-A2CB-B3DF5C983A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6524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reveal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reveal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reveal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27.05.2018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reveal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27.05.2018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reveal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27.05.2018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reveal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2C685-C5E7-4713-97EC-F064FD01F872}" type="datetimeFigureOut">
              <a:rPr lang="ru-RU" smtClean="0"/>
              <a:t>27.05.2018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A47C9-ED3D-466B-A2CB-B3DF5C983A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8069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reveal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reveal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reveal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reveal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7332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8240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reveal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7890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5824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reveal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391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27.05.2018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2C685-C5E7-4713-97EC-F064FD01F872}" type="datetimeFigureOut">
              <a:rPr lang="ru-RU" smtClean="0"/>
              <a:t>27.05.2018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A47C9-ED3D-466B-A2CB-B3DF5C983A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9210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2C685-C5E7-4713-97EC-F064FD01F872}" type="datetimeFigureOut">
              <a:rPr lang="ru-RU" smtClean="0"/>
              <a:t>27.05.2018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A47C9-ED3D-466B-A2CB-B3DF5C983A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8897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2C685-C5E7-4713-97EC-F064FD01F872}" type="datetimeFigureOut">
              <a:rPr lang="ru-RU" smtClean="0"/>
              <a:t>27.05.2018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A47C9-ED3D-466B-A2CB-B3DF5C983A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7661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2C685-C5E7-4713-97EC-F064FD01F872}" type="datetimeFigureOut">
              <a:rPr lang="ru-RU" smtClean="0"/>
              <a:t>27.05.2018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A47C9-ED3D-466B-A2CB-B3DF5C983A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4767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2C685-C5E7-4713-97EC-F064FD01F872}" type="datetimeFigureOut">
              <a:rPr lang="ru-RU" smtClean="0"/>
              <a:t>27.05.2018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A47C9-ED3D-466B-A2CB-B3DF5C983A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7749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2C685-C5E7-4713-97EC-F064FD01F872}" type="datetimeFigureOut">
              <a:rPr lang="ru-RU" smtClean="0"/>
              <a:t>27.05.2018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A47C9-ED3D-466B-A2CB-B3DF5C983A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0515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2C685-C5E7-4713-97EC-F064FD01F872}" type="datetimeFigureOut">
              <a:rPr lang="ru-RU" smtClean="0"/>
              <a:t>27.05.2018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A47C9-ED3D-466B-A2CB-B3DF5C983A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1699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42C685-C5E7-4713-97EC-F064FD01F872}" type="datetimeFigureOut">
              <a:rPr lang="ru-RU" smtClean="0"/>
              <a:t>27.05.2018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8A47C9-ED3D-466B-A2CB-B3DF5C983A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9560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mc:AlternateContent xmlns:mc="http://schemas.openxmlformats.org/markup-compatibility/2006" xmlns:p14="http://schemas.microsoft.com/office/powerpoint/2010/main">
    <mc:Choice Requires="p14">
      <p:transition spd="slow" p14:dur="3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D642C685-C5E7-4713-97EC-F064FD01F872}" type="datetimeFigureOut">
              <a:rPr lang="ru-RU" smtClean="0"/>
              <a:t>27.05.2018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338A47C9-ED3D-466B-A2CB-B3DF5C983A31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689" r:id="rId17"/>
  </p:sldLayoutIdLst>
  <mc:AlternateContent xmlns:mc="http://schemas.openxmlformats.org/markup-compatibility/2006" xmlns:p14="http://schemas.microsoft.com/office/powerpoint/2010/main">
    <mc:Choice Requires="p14">
      <p:transition spd="slow" p14:dur="3500">
        <p14:reveal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tvoi-uvelirr.ru/figurki-iz-rezinok-kak-plesti-iz-rezinok-figurki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1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Творческий проект</a:t>
            </a:r>
            <a:endParaRPr lang="ru-RU" sz="6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ru-RU" sz="4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«Волшебный мир  бумагопластики»</a:t>
            </a:r>
            <a:endParaRPr lang="ru-RU" sz="48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5-конечная звезда 3"/>
          <p:cNvSpPr/>
          <p:nvPr/>
        </p:nvSpPr>
        <p:spPr>
          <a:xfrm>
            <a:off x="2483768" y="3068960"/>
            <a:ext cx="288032" cy="4571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17656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3000">
        <p14:reveal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Получился яркий букет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Объект 3" descr="C:\Users\user\Desktop\Телефон Huawei\APPLE\IMG_0088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628800"/>
            <a:ext cx="4248472" cy="49685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7654301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99592" y="1268760"/>
            <a:ext cx="7632848" cy="245142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английском языке это рукоделие называется «</a:t>
            </a:r>
            <a:r>
              <a:rPr lang="ru-RU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quilling</a:t>
            </a:r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— от слова «</a:t>
            </a:r>
            <a:r>
              <a:rPr lang="ru-RU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quill</a:t>
            </a:r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или «птичье перо</a:t>
            </a:r>
            <a:r>
              <a:rPr lang="ru-RU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Квиллинг</a:t>
            </a:r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-поделки создаются путем скручивания цветной бумаги особым способом</a:t>
            </a:r>
            <a:r>
              <a:rPr lang="ru-RU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Его суть – придать бумажным полосам необходимую форму, с помощью которой в дальнейшем можно будет создать очаровательную композицию. </a:t>
            </a:r>
          </a:p>
          <a:p>
            <a:endParaRPr lang="ru-RU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solidFill>
                  <a:srgbClr val="FF0000"/>
                </a:solidFill>
              </a:rPr>
              <a:t>Квиллинг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6" name="Рисунок 5" descr="C:\Users\user\Desktop\Телефон Huawei\Camera Roll\WP_20171229_014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077072"/>
            <a:ext cx="4104456" cy="248567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848816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91264" cy="1944216"/>
          </a:xfrm>
        </p:spPr>
        <p:txBody>
          <a:bodyPr>
            <a:noAutofit/>
          </a:bodyPr>
          <a:lstStyle/>
          <a:p>
            <a:r>
              <a:rPr lang="ru-RU" sz="3200" b="1" i="1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sz="3200" b="1" i="1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3200" b="1" i="1" dirty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sz="3200" b="1" i="1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3200" b="1" i="1" dirty="0" smtClean="0">
                <a:solidFill>
                  <a:srgbClr val="C00000"/>
                </a:solidFill>
              </a:rPr>
              <a:t>Техника  </a:t>
            </a:r>
            <a:r>
              <a:rPr lang="ru-RU" sz="3200" b="1" i="1" dirty="0">
                <a:solidFill>
                  <a:srgbClr val="C00000"/>
                </a:solidFill>
              </a:rPr>
              <a:t>Квилинг</a:t>
            </a:r>
            <a:r>
              <a:rPr lang="ru-RU" sz="3200" dirty="0">
                <a:solidFill>
                  <a:srgbClr val="C00000"/>
                </a:solidFill>
              </a:rPr>
              <a:t/>
            </a:r>
            <a:br>
              <a:rPr lang="ru-RU" sz="3200" dirty="0">
                <a:solidFill>
                  <a:srgbClr val="C00000"/>
                </a:solidFill>
              </a:rPr>
            </a:br>
            <a:r>
              <a:rPr lang="ru-RU" sz="3200" i="1" dirty="0">
                <a:solidFill>
                  <a:srgbClr val="C00000"/>
                </a:solidFill>
              </a:rPr>
              <a:t> </a:t>
            </a:r>
            <a:r>
              <a:rPr lang="ru-RU" sz="3200" dirty="0">
                <a:solidFill>
                  <a:srgbClr val="C00000"/>
                </a:solidFill>
              </a:rPr>
              <a:t/>
            </a:r>
            <a:br>
              <a:rPr lang="ru-RU" sz="3200" dirty="0">
                <a:solidFill>
                  <a:srgbClr val="C00000"/>
                </a:solidFill>
              </a:rPr>
            </a:br>
            <a:r>
              <a:rPr lang="ru-RU" sz="3200" dirty="0">
                <a:solidFill>
                  <a:srgbClr val="C00000"/>
                </a:solidFill>
              </a:rPr>
              <a:t>«Ветка </a:t>
            </a:r>
            <a:r>
              <a:rPr lang="ru-RU" sz="3200" dirty="0" smtClean="0">
                <a:solidFill>
                  <a:srgbClr val="C00000"/>
                </a:solidFill>
              </a:rPr>
              <a:t>рябины»</a:t>
            </a:r>
            <a:r>
              <a:rPr lang="ru-RU" sz="3200" dirty="0">
                <a:solidFill>
                  <a:srgbClr val="C00000"/>
                </a:solidFill>
              </a:rPr>
              <a:t/>
            </a:r>
            <a:br>
              <a:rPr lang="ru-RU" sz="3200" dirty="0">
                <a:solidFill>
                  <a:srgbClr val="C00000"/>
                </a:solidFill>
              </a:rPr>
            </a:br>
            <a:endParaRPr lang="ru-RU" sz="3200" dirty="0">
              <a:solidFill>
                <a:srgbClr val="C00000"/>
              </a:solidFill>
            </a:endParaRPr>
          </a:p>
        </p:txBody>
      </p:sp>
      <p:pic>
        <p:nvPicPr>
          <p:cNvPr id="4" name="Объект 3" descr="C:\Users\user\Desktop\Телефон Huawei\Camera Roll\WP_20171125_002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564904"/>
            <a:ext cx="4104456" cy="295232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4551561" y="3356992"/>
            <a:ext cx="362083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600" b="1" dirty="0" smtClean="0">
                <a:solidFill>
                  <a:schemeClr val="bg2">
                    <a:lumMod val="50000"/>
                  </a:schemeClr>
                </a:solidFill>
              </a:rPr>
              <a:t>Режем </a:t>
            </a:r>
            <a:r>
              <a:rPr lang="ru-RU" sz="3600" b="1" dirty="0">
                <a:solidFill>
                  <a:schemeClr val="bg2">
                    <a:lumMod val="50000"/>
                  </a:schemeClr>
                </a:solidFill>
              </a:rPr>
              <a:t>полоски для ролл</a:t>
            </a:r>
            <a:endParaRPr lang="ru-RU" sz="3600" dirty="0">
              <a:solidFill>
                <a:schemeClr val="bg2">
                  <a:lumMod val="50000"/>
                </a:schemeClr>
              </a:solidFill>
            </a:endParaRPr>
          </a:p>
          <a:p>
            <a:pPr algn="r"/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3522691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06492" y="578886"/>
            <a:ext cx="8208912" cy="1042376"/>
          </a:xfrm>
        </p:spPr>
        <p:txBody>
          <a:bodyPr>
            <a:normAutofit fontScale="90000"/>
          </a:bodyPr>
          <a:lstStyle/>
          <a:p>
            <a:pPr algn="just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Крутим </a:t>
            </a:r>
            <a:b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роллы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ru-RU" dirty="0" smtClean="0">
                <a:solidFill>
                  <a:schemeClr val="bg2">
                    <a:lumMod val="25000"/>
                  </a:schemeClr>
                </a:solidFill>
              </a:rPr>
            </a:br>
            <a:endParaRPr lang="ru-RU" dirty="0"/>
          </a:p>
        </p:txBody>
      </p:sp>
      <p:pic>
        <p:nvPicPr>
          <p:cNvPr id="4" name="Объект 3" descr="C:\Users\user\Desktop\Телефон Huawei\Camera Roll\WP_20171125_004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72816"/>
            <a:ext cx="2736304" cy="468838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user\Desktop\Телефон Huawei\Camera Roll\WP_20171125_005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700808"/>
            <a:ext cx="3519785" cy="47525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474197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Сборка работы началась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ru-RU" dirty="0">
                <a:solidFill>
                  <a:schemeClr val="bg2">
                    <a:lumMod val="25000"/>
                  </a:schemeClr>
                </a:solidFill>
              </a:rPr>
            </a:br>
            <a:endParaRPr lang="ru-RU" dirty="0"/>
          </a:p>
        </p:txBody>
      </p:sp>
      <p:pic>
        <p:nvPicPr>
          <p:cNvPr id="4" name="Объект 3" descr="C:\Users\user\Desktop\Телефон Huawei\Camera Roll\WP_20171125_006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628800"/>
            <a:ext cx="6192688" cy="41713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413039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Вместе интересней и веселее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Объект 3" descr="C:\Users\user\Desktop\Телефон Huawei\Camera Roll\WP_20171125_007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772816"/>
            <a:ext cx="2520280" cy="417130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user\Desktop\Телефон Huawei\Camera Roll\WP_20171129_005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844824"/>
            <a:ext cx="2441575" cy="40709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471417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Работа </a:t>
            </a:r>
            <a:r>
              <a:rPr lang="ru-RU" b="1" dirty="0">
                <a:solidFill>
                  <a:srgbClr val="FF0000"/>
                </a:solidFill>
              </a:rPr>
              <a:t>готова</a:t>
            </a:r>
            <a:r>
              <a:rPr lang="ru-RU" dirty="0">
                <a:solidFill>
                  <a:srgbClr val="FF0000"/>
                </a:solidFill>
              </a:rPr>
              <a:t/>
            </a:r>
            <a:br>
              <a:rPr lang="ru-RU" dirty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Объект 3" descr="C:\Users\user\Desktop\Телефон Huawei\Camera Roll\WP_20171229_014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1959" y="2674938"/>
            <a:ext cx="5748019" cy="34512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508711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75856" y="1628800"/>
            <a:ext cx="5328592" cy="442535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Киригами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– это разновидность известного многим искусства оригами, представляющее собой складывание объемных </a:t>
            </a:r>
            <a:r>
              <a:rPr lang="ru-RU" u="sng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 tooltip="Как плести фигурки из резинок"/>
              </a:rPr>
              <a:t>фигурок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и всевозможных поделок из бумаги.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Разница состоит в том, что в 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киригами допускается пользование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ножницами.</a:t>
            </a:r>
            <a:endParaRPr lang="ru-RU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техники киригами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заключается в вырезании фигуры либо рисунка из бумаги по заранее намеченному трафарету.  Один из видов киригами это плоское киригами. Или  всем известные вырезанки, которыми мы украшаем окна в новый год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Киригами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C:\Users\user\Desktop\Телефон Huawei\Из Windows Phone\Camera Roll\WP_20171229_008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236" y="1475358"/>
            <a:ext cx="2794000" cy="46577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13063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7" y="1988840"/>
            <a:ext cx="7920880" cy="4137323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/>
              <a:t>                          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Началась подготовка к Новому  году</a:t>
            </a:r>
            <a:endParaRPr lang="ru-RU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dirty="0" smtClean="0"/>
              <a:t>                                     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Дружно </a:t>
            </a:r>
          </a:p>
          <a:p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                                     рисуем и режем</a:t>
            </a:r>
          </a:p>
          <a:p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ru-RU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smtClean="0">
                <a:solidFill>
                  <a:srgbClr val="FF0000"/>
                </a:solidFill>
              </a:rPr>
              <a:t>Техника Киригами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«Новогодние вырезанки на окна»</a:t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C:\Users\user\Desktop\Телефон Huawei\Из Windows Phone\Camera Roll\WP_20171219_00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24430"/>
            <a:ext cx="2376264" cy="388843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user\Desktop\Телефон Huawei\Из Windows Phone\Camera Roll\WP_20171219_004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535059"/>
            <a:ext cx="2439670" cy="397780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Объект 3" descr="C:\Users\user\Desktop\Телефон Huawei\Из Windows Phone\Camera Roll\WP_20171219_006.jpg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077072"/>
            <a:ext cx="2376264" cy="17281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938384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FF0000"/>
                </a:solidFill>
              </a:rPr>
              <a:t>Украсили </a:t>
            </a:r>
            <a:r>
              <a:rPr lang="ru-RU" dirty="0" smtClean="0">
                <a:solidFill>
                  <a:srgbClr val="FF0000"/>
                </a:solidFill>
              </a:rPr>
              <a:t>окна</a:t>
            </a:r>
            <a:r>
              <a:rPr lang="ru-RU" dirty="0">
                <a:solidFill>
                  <a:srgbClr val="FF0000"/>
                </a:solidFill>
              </a:rPr>
              <a:t/>
            </a:r>
            <a:br>
              <a:rPr lang="ru-RU" dirty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6" name="Объект 5" descr="C:\Users\user\Desktop\Телефон Huawei\Из Windows Phone\Camera Roll\WP_20171229_010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420888"/>
            <a:ext cx="3024336" cy="388843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user\Desktop\Телефон Huawei\Из Windows Phone\Camera Roll\WP_20171229_008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420888"/>
            <a:ext cx="3168352" cy="37936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19037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 descr="https://pptcloud3.ams3.digitaloceanspaces.com/slides/pics/000/397/015/original/Slide2.jpg?1480186821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692696"/>
            <a:ext cx="7056784" cy="54334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065637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95936" y="2060848"/>
            <a:ext cx="4752528" cy="3993307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Торцевание – один из видов бумажного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рукоделия 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 С помощью торцевания можно создавать удивительные объемные картины, мозаики, панно, декоративные элементы интерьера, открытки.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В 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основе этой техники – создание изображений и предметов с помощью объемных элементов из бумаги. Объемный элемент торцевания называют «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торцовкой».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   Он представляет собой сжатый в виде воронки или конуса кусочек мягкой бумаги. Именно из таких элементов и создается задуманное изделие</a:t>
            </a:r>
            <a:r>
              <a:rPr lang="ru-RU" dirty="0"/>
              <a:t>. 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Тторцевание</a:t>
            </a:r>
            <a:endParaRPr lang="ru-RU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 descr="C:\Users\user\Desktop\Телефон Huawei\APPLE\IMG_0135.JPG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88840"/>
            <a:ext cx="3384376" cy="43204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635057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/>
              <a:t/>
            </a:r>
            <a:br>
              <a:rPr lang="ru-RU" b="1" i="1" dirty="0"/>
            </a:b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/>
              <a:t/>
            </a:r>
            <a:br>
              <a:rPr lang="ru-RU" b="1" i="1" dirty="0"/>
            </a:b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sz="3600" b="1" i="1" dirty="0" smtClean="0">
                <a:solidFill>
                  <a:srgbClr val="FF0000"/>
                </a:solidFill>
              </a:rPr>
              <a:t>Техника </a:t>
            </a:r>
            <a:r>
              <a:rPr lang="ru-RU" sz="3600" b="1" i="1" dirty="0">
                <a:solidFill>
                  <a:srgbClr val="FF0000"/>
                </a:solidFill>
              </a:rPr>
              <a:t>Торцевание</a:t>
            </a:r>
            <a:r>
              <a:rPr lang="ru-RU" dirty="0">
                <a:solidFill>
                  <a:srgbClr val="FF0000"/>
                </a:solidFill>
              </a:rPr>
              <a:t/>
            </a:r>
            <a:br>
              <a:rPr lang="ru-RU" dirty="0">
                <a:solidFill>
                  <a:srgbClr val="FF0000"/>
                </a:solidFill>
              </a:rPr>
            </a:br>
            <a:r>
              <a:rPr lang="ru-RU" sz="3600" b="1" dirty="0">
                <a:solidFill>
                  <a:srgbClr val="FF0000"/>
                </a:solidFill>
              </a:rPr>
              <a:t>«Вот оно, какое наше лето»</a:t>
            </a:r>
            <a:r>
              <a:rPr lang="ru-RU" sz="3600" dirty="0">
                <a:solidFill>
                  <a:srgbClr val="FF0000"/>
                </a:solidFill>
              </a:rPr>
              <a:t/>
            </a:r>
            <a:br>
              <a:rPr lang="ru-RU" sz="3600" dirty="0">
                <a:solidFill>
                  <a:srgbClr val="FF0000"/>
                </a:solidFill>
              </a:rPr>
            </a:br>
            <a:r>
              <a:rPr lang="ru-RU" b="1" i="1" dirty="0">
                <a:solidFill>
                  <a:srgbClr val="FF0000"/>
                </a:solidFill>
              </a:rPr>
              <a:t/>
            </a:r>
            <a:br>
              <a:rPr lang="ru-RU" b="1" i="1" dirty="0">
                <a:solidFill>
                  <a:srgbClr val="FF0000"/>
                </a:solidFill>
              </a:rPr>
            </a:br>
            <a:r>
              <a:rPr lang="ru-RU" b="1" i="1" dirty="0"/>
              <a:t/>
            </a:r>
            <a:br>
              <a:rPr lang="ru-RU" b="1" i="1" dirty="0"/>
            </a:br>
            <a:r>
              <a:rPr lang="ru-RU" sz="22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началась</a:t>
            </a:r>
            <a:r>
              <a:rPr lang="ru-RU" sz="2200" b="1" i="1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ru-RU" sz="2200" b="1" i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b="1" i="1" dirty="0"/>
              <a:t/>
            </a:r>
            <a:br>
              <a:rPr lang="ru-RU" b="1" i="1" dirty="0"/>
            </a:b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i="1" dirty="0" smtClean="0"/>
              <a:t>Работа </a:t>
            </a:r>
            <a:r>
              <a:rPr lang="ru-RU" i="1" dirty="0"/>
              <a:t>началась</a:t>
            </a:r>
            <a:r>
              <a:rPr lang="ru-RU" dirty="0"/>
              <a:t/>
            </a:r>
            <a:br>
              <a:rPr lang="ru-RU" dirty="0"/>
            </a:br>
            <a:r>
              <a:rPr lang="ru-RU" i="1" dirty="0"/>
              <a:t>Работа началась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 descr="C:\Users\user\Desktop\Телефон Huawei\APPLE\IMG_0119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435135" y="2531479"/>
            <a:ext cx="4608512" cy="323520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user\Desktop\Телефон Huawei\APPLE\IMG_0126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5" y="1916832"/>
            <a:ext cx="3052516" cy="46085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65714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rgbClr val="FF0000"/>
                </a:solidFill>
              </a:rPr>
              <a:t/>
            </a:r>
            <a:br>
              <a:rPr lang="ru-RU" i="1" dirty="0" smtClean="0">
                <a:solidFill>
                  <a:srgbClr val="FF0000"/>
                </a:solidFill>
              </a:rPr>
            </a:br>
            <a:r>
              <a:rPr lang="ru-RU" i="1" dirty="0" smtClean="0">
                <a:solidFill>
                  <a:srgbClr val="FF0000"/>
                </a:solidFill>
              </a:rPr>
              <a:t>Шаг </a:t>
            </a:r>
            <a:r>
              <a:rPr lang="ru-RU" i="1" dirty="0">
                <a:solidFill>
                  <a:srgbClr val="FF0000"/>
                </a:solidFill>
              </a:rPr>
              <a:t>за шагом идем к цели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 descr="C:\Users\user\Desktop\Телефон Huawei\APPLE\IMG_0127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852936"/>
            <a:ext cx="2880320" cy="388843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user\Desktop\Телефон Huawei\APPLE\IMG_0130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628800"/>
            <a:ext cx="2448272" cy="2880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user\Desktop\Телефон Huawei\APPLE\IMG_0132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348880"/>
            <a:ext cx="3195320" cy="36425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4049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Вот  какая красота</a:t>
            </a:r>
            <a:r>
              <a:rPr lang="ru-RU" dirty="0">
                <a:solidFill>
                  <a:srgbClr val="FF0000"/>
                </a:solidFill>
              </a:rPr>
              <a:t/>
            </a:r>
            <a:br>
              <a:rPr lang="ru-RU" dirty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Объект 3" descr="C:\Users\user\Desktop\Телефон Huawei\APPLE\IMG_0135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673424"/>
            <a:ext cx="5184577" cy="51845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8065748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835696" y="3717032"/>
            <a:ext cx="5644149" cy="89754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 </a:t>
            </a:r>
            <a:r>
              <a:rPr lang="ru-RU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925371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 descr="https://pptcloud3.ams3.digitaloceanspaces.com/slides/pics/000/397/016/original/Slide3.jpg?1480186821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764704"/>
            <a:ext cx="7704856" cy="55446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456276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https://pptcloud3.ams3.digitaloceanspaces.com/slides/pics/000/397/017/original/Slide4.jpg?1480186821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620688"/>
            <a:ext cx="7344816" cy="55054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330896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43608" y="1988840"/>
            <a:ext cx="7344816" cy="413732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Техника бумагопластики</a:t>
            </a:r>
          </a:p>
          <a:p>
            <a:pPr marL="0" indent="0" algn="ctr">
              <a:buNone/>
            </a:pPr>
            <a:endParaRPr lang="ru-RU" sz="36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Объемная аппликация;</a:t>
            </a:r>
          </a:p>
          <a:p>
            <a:pPr algn="ctr"/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Квилинг;</a:t>
            </a:r>
          </a:p>
          <a:p>
            <a:pPr algn="ctr"/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Киригами;</a:t>
            </a:r>
          </a:p>
          <a:p>
            <a:pPr algn="ctr"/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Торцевание</a:t>
            </a:r>
            <a:endParaRPr lang="ru-RU" sz="36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795837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Объёмная аппликация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C:\Users\user\Desktop\Телефон Huawei\APPLE\IMG_0088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88840"/>
            <a:ext cx="3096344" cy="432048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23928" y="1988840"/>
            <a:ext cx="4356472" cy="432048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Аппликация- техника декоративного искусства, заключающаяся в вырезании фигур по контуру из какого-либо материала: разноцветной бумаги, картона и в прикреплении этих фигур к основе из другого материала, иного цвета и фактуры.</a:t>
            </a:r>
            <a:endParaRPr lang="ru-RU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1472397"/>
      </p:ext>
    </p:extLst>
  </p:cSld>
  <p:clrMapOvr>
    <a:masterClrMapping/>
  </p:clrMapOvr>
  <p:transition spd="slow" advTm="2000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>
                <a:solidFill>
                  <a:srgbClr val="FF0000"/>
                </a:solidFill>
              </a:rPr>
              <a:t>Техника  Объёмная аппликация</a:t>
            </a:r>
            <a:r>
              <a:rPr lang="ru-RU" dirty="0">
                <a:solidFill>
                  <a:srgbClr val="FF0000"/>
                </a:solidFill>
              </a:rPr>
              <a:t/>
            </a:r>
            <a:br>
              <a:rPr lang="ru-RU" dirty="0">
                <a:solidFill>
                  <a:srgbClr val="FF0000"/>
                </a:solidFill>
              </a:rPr>
            </a:br>
            <a:r>
              <a:rPr lang="ru-RU" b="1" dirty="0">
                <a:solidFill>
                  <a:srgbClr val="FF0000"/>
                </a:solidFill>
              </a:rPr>
              <a:t>«Весенний букет</a:t>
            </a:r>
            <a:r>
              <a:rPr lang="ru-RU" b="1" dirty="0" smtClean="0">
                <a:solidFill>
                  <a:srgbClr val="FF0000"/>
                </a:solidFill>
              </a:rPr>
              <a:t>»</a:t>
            </a:r>
            <a:endParaRPr lang="ru-RU" dirty="0"/>
          </a:p>
        </p:txBody>
      </p:sp>
      <p:pic>
        <p:nvPicPr>
          <p:cNvPr id="4" name="Объект 3" descr="C:\Users\user\Desktop\Телефон Huawei\APPLE\IMG_0055.JPG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60548" y="2456892"/>
            <a:ext cx="4536504" cy="345638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Объект 4" descr="C:\Users\user\Desktop\Телефон Huawei\APPLE\IMG_0062.JPG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073476" y="2639493"/>
            <a:ext cx="4536504" cy="309118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3923928" y="3284984"/>
            <a:ext cx="16561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chemeClr val="accent6">
                    <a:lumMod val="75000"/>
                  </a:schemeClr>
                </a:solidFill>
              </a:rPr>
              <a:t>Кропотливая</a:t>
            </a:r>
          </a:p>
          <a:p>
            <a:pPr algn="ctr"/>
            <a:r>
              <a:rPr lang="ru-RU" b="1" i="1" dirty="0">
                <a:solidFill>
                  <a:schemeClr val="accent6">
                    <a:lumMod val="75000"/>
                  </a:schemeClr>
                </a:solidFill>
              </a:rPr>
              <a:t> работа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49423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rgbClr val="FF0000"/>
                </a:solidFill>
              </a:rPr>
              <a:t>Каждому нашлась работа по душе</a:t>
            </a:r>
            <a:br>
              <a:rPr lang="ru-RU" dirty="0">
                <a:solidFill>
                  <a:srgbClr val="FF0000"/>
                </a:solidFill>
              </a:rPr>
            </a:br>
            <a:endParaRPr lang="ru-RU" dirty="0"/>
          </a:p>
        </p:txBody>
      </p:sp>
      <p:pic>
        <p:nvPicPr>
          <p:cNvPr id="4" name="Объект 3" descr="C:\Users\user\Desktop\Телефон Huawei\APPLE\IMG_0067.JPG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55117" y="2351459"/>
            <a:ext cx="4752528" cy="3451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Объект 4" descr="C:\Users\user\Desktop\Телефон Huawei\APPLE\IMG_0079.JPG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425404" y="2351460"/>
            <a:ext cx="4824536" cy="35232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828978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Собираем букет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Объект 3" descr="C:\Users\user\Desktop\Телефон Huawei\APPLE\IMG_0077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4923" y="2135435"/>
            <a:ext cx="4320480" cy="3451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user\Desktop\Телефон Huawei\APPLE\IMG_007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333071" y="2227769"/>
            <a:ext cx="4320480" cy="32665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590834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Волна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272</TotalTime>
  <Words>164</Words>
  <Application>Microsoft Office PowerPoint</Application>
  <PresentationFormat>Экран (4:3)</PresentationFormat>
  <Paragraphs>42</Paragraphs>
  <Slides>24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24</vt:i4>
      </vt:variant>
    </vt:vector>
  </HeadingPairs>
  <TitlesOfParts>
    <vt:vector size="26" baseType="lpstr">
      <vt:lpstr>Специальное оформление</vt:lpstr>
      <vt:lpstr>Волна</vt:lpstr>
      <vt:lpstr>Творческий проект</vt:lpstr>
      <vt:lpstr>Презентация PowerPoint</vt:lpstr>
      <vt:lpstr>Презентация PowerPoint</vt:lpstr>
      <vt:lpstr>Презентация PowerPoint</vt:lpstr>
      <vt:lpstr>Презентация PowerPoint</vt:lpstr>
      <vt:lpstr>Объёмная аппликация</vt:lpstr>
      <vt:lpstr>Техника  Объёмная аппликация «Весенний букет»</vt:lpstr>
      <vt:lpstr>Каждому нашлась работа по душе </vt:lpstr>
      <vt:lpstr>Собираем букет</vt:lpstr>
      <vt:lpstr>Получился яркий букет</vt:lpstr>
      <vt:lpstr>Квиллинг</vt:lpstr>
      <vt:lpstr>  Техника  Квилинг   «Ветка рябины» </vt:lpstr>
      <vt:lpstr>Крутим  роллы </vt:lpstr>
      <vt:lpstr>Сборка работы началась </vt:lpstr>
      <vt:lpstr>Вместе интересней и веселее</vt:lpstr>
      <vt:lpstr> Работа готова </vt:lpstr>
      <vt:lpstr>Киригами</vt:lpstr>
      <vt:lpstr> Техника Киригами «Новогодние вырезанки на окна» </vt:lpstr>
      <vt:lpstr>Украсили окна </vt:lpstr>
      <vt:lpstr>Тторцевание</vt:lpstr>
      <vt:lpstr>       Техника Торцевание «Вот оно, какое наше лето»   Работа началась   Работа началась Работа началась </vt:lpstr>
      <vt:lpstr> Шаг за шагом идем к цели </vt:lpstr>
      <vt:lpstr>Вот  какая красота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Творческий проект</dc:title>
  <dc:creator>user</dc:creator>
  <cp:lastModifiedBy>user</cp:lastModifiedBy>
  <cp:revision>26</cp:revision>
  <dcterms:created xsi:type="dcterms:W3CDTF">2018-02-18T15:15:01Z</dcterms:created>
  <dcterms:modified xsi:type="dcterms:W3CDTF">2018-05-26T19:56:38Z</dcterms:modified>
</cp:coreProperties>
</file>