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59" r:id="rId5"/>
    <p:sldId id="257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79"/>
    <a:srgbClr val="D3FFC5"/>
    <a:srgbClr val="66FF33"/>
    <a:srgbClr val="B6FF9F"/>
    <a:srgbClr val="7F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>
      <p:cViewPr varScale="1">
        <p:scale>
          <a:sx n="63" d="100"/>
          <a:sy n="63" d="100"/>
        </p:scale>
        <p:origin x="68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769A-974F-4B48-8F47-DD706F3223DE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4840-4057-4B07-84D8-6432BC28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4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1CDB-13F7-4076-BDC6-823FDD08928B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05624-A9A2-4705-BC27-277BD64E1F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65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01CC-594D-46AD-B66E-FBF0A8FE55A2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483E1-3011-4092-BF73-0D573781A3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2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3674-F4EA-4F69-B85D-D63581BEBFA4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5C9BF-8DA8-4106-95FD-81A5CADE2B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08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B82A-1664-402B-89CD-99BF75AFB9B0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981FA-D28A-47B0-A8AE-8FB712B97F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8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7A7B-745D-457A-A831-4D0E289E9354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C439E-D82E-41DD-BD1C-6ECB31A2DE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3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D275-DAC6-49D9-9AA7-542FC0F5F5E1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3199E-1AE3-4DDB-86AD-D0355842D1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52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95A13-E39D-4F47-BE3D-DF13C6DF6474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0802B-9FA6-443D-988F-EDEBB6E7A2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83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DA18A-D8E6-405E-BC3E-F61EAA080018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32DB7-9C79-4939-9EC3-8749F45635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1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FE3C-CB56-4C93-A227-759375B7B814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27C7F-63E9-4CE4-80EF-B6A77D1B3B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59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F285-2925-4A18-AC0A-82DBEF4E229F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E8249-12F1-43C6-ACBC-2D524601F2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98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1805-CD2E-4847-8FEE-50E1FC7F4A0C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A9D90-E72B-4B22-AC9C-EF8B00F25D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05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01A4C9-A691-4A72-9040-B63347B0AED9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2307F7F-395C-4B87-819C-78647B6C505D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9442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Музыкально-дидактическая игра </a:t>
            </a:r>
            <a:br>
              <a:rPr lang="ru-RU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Музыкальный магазин»</a:t>
            </a:r>
            <a:endParaRPr lang="ru-RU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3" y="2794552"/>
            <a:ext cx="6330579" cy="261610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Для детей второй младшей группы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Цель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развитие песенного творчества детей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Ход игры: щелчком запускается стрелка, после 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остановки стрелки появляется картинка. 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Детям предлагается спеть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 сюжету картинки знакомую, 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из репертуара песенку или сочинить самому.</a:t>
            </a:r>
          </a:p>
        </p:txBody>
      </p:sp>
    </p:spTree>
    <p:extLst>
      <p:ext uri="{BB962C8B-B14F-4D97-AF65-F5344CB8AC3E}">
        <p14:creationId xmlns:p14="http://schemas.microsoft.com/office/powerpoint/2010/main" val="29506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2.depositphotos.com/2885805/5186/v/950/depositphotos_51864437-stock-illustration-toys-shop-wind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8" y="887131"/>
            <a:ext cx="8364362" cy="58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ld-things.org/wp-content/uploads/2013/05/img_43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13" y="1453065"/>
            <a:ext cx="5226867" cy="39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483768" y="1052736"/>
            <a:ext cx="4752528" cy="4536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3" idx="0"/>
            <a:endCxn id="3" idx="4"/>
          </p:cNvCxnSpPr>
          <p:nvPr/>
        </p:nvCxnSpPr>
        <p:spPr>
          <a:xfrm>
            <a:off x="4860032" y="1052736"/>
            <a:ext cx="0" cy="45365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" idx="1"/>
            <a:endCxn id="3" idx="5"/>
          </p:cNvCxnSpPr>
          <p:nvPr/>
        </p:nvCxnSpPr>
        <p:spPr>
          <a:xfrm>
            <a:off x="3179760" y="1717092"/>
            <a:ext cx="3360544" cy="32077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" idx="2"/>
          </p:cNvCxnSpPr>
          <p:nvPr/>
        </p:nvCxnSpPr>
        <p:spPr>
          <a:xfrm>
            <a:off x="2483768" y="3320988"/>
            <a:ext cx="4752528" cy="360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" idx="3"/>
            <a:endCxn id="3" idx="7"/>
          </p:cNvCxnSpPr>
          <p:nvPr/>
        </p:nvCxnSpPr>
        <p:spPr>
          <a:xfrm flipV="1">
            <a:off x="3179760" y="1717092"/>
            <a:ext cx="3360544" cy="32077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60032" y="1790909"/>
            <a:ext cx="0" cy="2916324"/>
          </a:xfrm>
          <a:prstGeom prst="straightConnector1">
            <a:avLst/>
          </a:prstGeom>
          <a:ln w="98425"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r="3380" b="5804"/>
          <a:stretch/>
        </p:blipFill>
        <p:spPr>
          <a:xfrm>
            <a:off x="2339371" y="1102731"/>
            <a:ext cx="5041321" cy="49964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35" y="309373"/>
            <a:ext cx="6095238" cy="60952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88" y="296652"/>
            <a:ext cx="4777732" cy="61206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s://go4.imgsmail.ru/imgpreview?key=3766a279749078b6&amp;mb=imgdb_preview_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72" y="903138"/>
            <a:ext cx="5344717" cy="48356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Автор: Сластен Елена Владимировна, музыкальный руководитель первой категории МБДОУ Д/с «Вишенка»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г.Семикаракорск</a:t>
            </a:r>
            <a:endParaRPr lang="ru-RU" altLang="ru-RU" sz="2800" b="1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altLang="ru-RU" sz="28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Ресурсы интернета</a:t>
            </a:r>
          </a:p>
          <a:p>
            <a:endParaRPr lang="ru-RU" altLang="ru-RU" sz="2800" b="1" dirty="0" smtClean="0">
              <a:solidFill>
                <a:srgbClr val="FF0000"/>
              </a:solidFill>
              <a:latin typeface="Ariston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веточная поляна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Цветочная поляна анимр</Template>
  <TotalTime>409</TotalTime>
  <Words>59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Batang</vt:lpstr>
      <vt:lpstr>Arial</vt:lpstr>
      <vt:lpstr>Ariston</vt:lpstr>
      <vt:lpstr>Calibri</vt:lpstr>
      <vt:lpstr>Цветочная поляна анимированный</vt:lpstr>
      <vt:lpstr>Музыкально-дидактическая игра  «Музыкальный магазин»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Elena</cp:lastModifiedBy>
  <cp:revision>19</cp:revision>
  <dcterms:created xsi:type="dcterms:W3CDTF">2017-04-20T10:41:37Z</dcterms:created>
  <dcterms:modified xsi:type="dcterms:W3CDTF">2018-11-12T08:03:20Z</dcterms:modified>
</cp:coreProperties>
</file>