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1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1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4D133-B215-481B-AB7D-D3BB8530477E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0509-FC2B-4E4D-83C4-970A6B913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file:///C:\Users\&#1048;&#1088;&#1080;&#1085;&#1072;\Desktop\&#1087;&#1077;&#1089;&#1085;&#1103;-&#1080;&#1079;-&#1087;&#1088;&#1086;&#1089;&#1090;&#1086;&#1082;&#1074;&#1072;&#1096;&#1080;&#1085;&#1086;-&#1082;&#1072;&#1073;&#1099;-&#1085;&#1077;-&#1073;&#1099;&#1083;&#1086;-&#1079;&#1080;&#1084;&#1099;-&#1084;&#1080;&#1085;&#1091;&#1089;%20(1).mp3" TargetMode="External"/><Relationship Id="rId1" Type="http://schemas.microsoft.com/office/2007/relationships/media" Target="file:///C:\Users\&#1048;&#1088;&#1080;&#1085;&#1072;\Desktop\&#1087;&#1077;&#1089;&#1085;&#1103;-&#1080;&#1079;-&#1087;&#1088;&#1086;&#1089;&#1090;&#1086;&#1082;&#1074;&#1072;&#1096;&#1080;&#1085;&#1086;-&#1082;&#1072;&#1073;&#1099;-&#1085;&#1077;-&#1073;&#1099;&#1083;&#1086;-&#1079;&#1080;&#1084;&#1099;-&#1084;&#1080;&#1085;&#1091;&#1089;%20(1).mp3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6147" y="248653"/>
            <a:ext cx="621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«ЗИМНЯЯ СКАЗКА»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3054" y="6328611"/>
            <a:ext cx="3585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Ясельная группа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7137" y="6374777"/>
            <a:ext cx="190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2018 гг.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песня-из-простоквашино-кабы-не-было-зимы-мину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песня-из-простоквашино-кабы-не-было-зимы-мину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песня-из-простоквашино-кабы-не-было-зимы-минус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1895" y="2113582"/>
            <a:ext cx="4050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Поезда иду далеко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 полям страны широкой.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Покидают люди зал-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Под назв</a:t>
            </a:r>
            <a:r>
              <a:rPr lang="ru-RU" sz="2000" dirty="0">
                <a:solidFill>
                  <a:srgbClr val="FF0000"/>
                </a:solidFill>
              </a:rPr>
              <a:t>а</a:t>
            </a:r>
            <a:r>
              <a:rPr lang="ru-RU" sz="2000" dirty="0" smtClean="0">
                <a:solidFill>
                  <a:srgbClr val="FF0000"/>
                </a:solidFill>
              </a:rPr>
              <a:t>нием вокзал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2" y="673767"/>
            <a:ext cx="7432842" cy="55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8674" y="1692443"/>
            <a:ext cx="355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Паровозик в сказку мчится,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Учит думать, не лениться.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Говорить, читать, считать,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Также просто, как играть.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8674" y="3569368"/>
            <a:ext cx="2959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Рисовать, лепить и петь,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Танцевать хотим уметь.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 Паровозиком всегда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Теперь лучшие друзья</a:t>
            </a:r>
            <a:r>
              <a:rPr lang="ru-RU" sz="20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5" y="696327"/>
            <a:ext cx="8229600" cy="54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547" y="344905"/>
            <a:ext cx="5751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Фарфоровые чайники, подсвечники, часы,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Животные и птицы неведомой красы.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Деревня в Подмосковье прославилась теперь-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Известно всем в народе, ее названье-Гжель.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1853" y="344905"/>
            <a:ext cx="508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Гордятся в Гжели жители небесной синевой,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Не встретите на свете вы красоты такой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Голубизну небесную, что сердцу так мила,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Кисть мастера на чашку легко перенесла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79" y="1858862"/>
            <a:ext cx="7026441" cy="4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663" y="2013284"/>
            <a:ext cx="2807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Да</a:t>
            </a:r>
            <a:r>
              <a:rPr lang="en-US" sz="2000" dirty="0" smtClean="0">
                <a:solidFill>
                  <a:srgbClr val="FF0000"/>
                </a:solidFill>
              </a:rPr>
              <a:t>! </a:t>
            </a:r>
            <a:r>
              <a:rPr lang="ru-RU" sz="2000" dirty="0" smtClean="0">
                <a:solidFill>
                  <a:srgbClr val="FF0000"/>
                </a:solidFill>
              </a:rPr>
              <a:t>Это синяя сказка-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Глазам загляденье,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Словно весною капель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Ласка, забота, тепло и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терпенье-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Русская звонкая Гжель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617621"/>
            <a:ext cx="7988968" cy="56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1958" y="216568"/>
            <a:ext cx="7595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Ах, Матрешечка-матрешка, хороша, не рассказать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Очень любят с тобой детки в нашем садике играть.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Щечки яркие, платочек, по подолу цветики.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Весело кружатся в танце яркие букетики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42" y="1820778"/>
            <a:ext cx="7130716" cy="47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674" y="304800"/>
            <a:ext cx="11798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Цветные шарики, необычные замороженные фигурки, цветные снежки, расположенные на участке, создают веселое и праздничное настроение. Дети очень удивлены такой «разноцветной» палитре. Они с интересом трогают и рассматривают ледяные предметы.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7304" y="2911642"/>
            <a:ext cx="3761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У гусениц девиз простой-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Лист дожевал, так жуй второй!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Им больше делать нечего-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Жуют с утра до вечера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1700463"/>
            <a:ext cx="7603959" cy="45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1937" y="368968"/>
            <a:ext cx="7018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Мы благодарим всех, кто пришел помочь нам и оказал помощь в оформлении участка. Спасибо говорим мы Вам</a:t>
            </a:r>
            <a:r>
              <a:rPr lang="en-US" sz="2800" dirty="0" smtClean="0">
                <a:solidFill>
                  <a:srgbClr val="FF0000"/>
                </a:solidFill>
              </a:rPr>
              <a:t>!!!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072063"/>
            <a:ext cx="3056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Тырина А.Н. 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Ерошкина Е.И.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Ерошкин А.С.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Костенко Н.Д..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Старцова Ю.А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0" y="3072063"/>
            <a:ext cx="2101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Дорохова Ю.Н.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Мусловец А.А.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Шилов А.С.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Сазонова Ю.В.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Шарапов И.И.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21" y="2122931"/>
            <a:ext cx="3903245" cy="41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622" y="737937"/>
            <a:ext cx="795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1221" y="1050758"/>
            <a:ext cx="5438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Настала зима. Выпал беленький снежок. Пожалуйста! Приходите с лопатой, чтоб на участке сказку создать. Чтоб было гулять ребятне интереснее… Чтоб на прогулке  не замерзать!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2863" y="2983832"/>
            <a:ext cx="8622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 </a:t>
            </a:r>
            <a:r>
              <a:rPr lang="ru-RU" dirty="0" smtClean="0">
                <a:solidFill>
                  <a:srgbClr val="FF0000"/>
                </a:solidFill>
              </a:rPr>
              <a:t>какой гордостью дети совместно с родителями строят горку, малые игровые формы</a:t>
            </a:r>
            <a:r>
              <a:rPr lang="en-US" dirty="0" smtClean="0">
                <a:solidFill>
                  <a:srgbClr val="FF0000"/>
                </a:solidFill>
              </a:rPr>
              <a:t>! </a:t>
            </a:r>
            <a:r>
              <a:rPr lang="ru-RU" dirty="0" smtClean="0">
                <a:solidFill>
                  <a:srgbClr val="FF0000"/>
                </a:solidFill>
              </a:rPr>
              <a:t>С каким удовольствием проводят прогулку воспитатели и играют малыши на оформленном участке! Зима для детей долгожданная и любимая пора. Они знают: как только выпадет снег-участок детского сада превратиться в сказочную страну, в которой живут персонажи любимых сказок, вылепленных из снега. Появляются волшебные лабиринты для увлекательных путешествий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и различные постройки для зимних игр и забав.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26" y="1163053"/>
            <a:ext cx="2951748" cy="3930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4" y="2695074"/>
            <a:ext cx="3641558" cy="2149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58" y="2695073"/>
            <a:ext cx="3457074" cy="2149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8547" y="5462337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Приглашаем Вас посмотреть нашу волшебную сказку</a:t>
            </a:r>
            <a:r>
              <a:rPr lang="en-US" sz="2400" dirty="0" smtClean="0">
                <a:solidFill>
                  <a:srgbClr val="FF0000"/>
                </a:solidFill>
              </a:rPr>
              <a:t>!!!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647666"/>
            <a:ext cx="7347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Здесь стоит у нас гора,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Все катаются с утра.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Снеговик немножко злится,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Что не может прокатиться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79" y="2169660"/>
            <a:ext cx="7587916" cy="401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2442" y="433137"/>
            <a:ext cx="5125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Лепит с самого утра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Детвора снеговика.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Снежные шары катает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 смеясь, соединяет.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Снизу- самый крупный ком,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Чуть поменьше-ком на нем.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5284" y="433137"/>
            <a:ext cx="4331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Еще меньше-голова,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Дотянулися едва.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Глазки-шишки, нос морковка.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Шапочку надели ловко.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Яркий шарф, в руке метла-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 довольна детвора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68" y="2428276"/>
            <a:ext cx="4563979" cy="4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9558" y="328863"/>
            <a:ext cx="6521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Извилистые тропинки добавляют изюминку в зимнюю прогулку: развивается ориентировка в пространстве, усложняется физическая нагрузка и вариативность подвижных игр, а самое главное- превращаются в увлекательное путешествие по сказочным тоннелям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5" y="2041826"/>
            <a:ext cx="8221578" cy="44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6379" y="1283402"/>
            <a:ext cx="4355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Эй, ребята, сколько снегу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Побежим бегом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Крепость снежную с разбегу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Приступом возьмем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6379" y="2759241"/>
            <a:ext cx="2791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Вот зубчатая верхушка,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Стены высоки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Всунем палку-будет пушка.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Вместо пуль-снежки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860253"/>
            <a:ext cx="7652083" cy="513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673" y="360948"/>
            <a:ext cx="4227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Пирамидку мне купили,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Семь баранок на ней есть.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Из чего же их слепили-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Их же невозможно есть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87853" y="5334000"/>
            <a:ext cx="2983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Поменяю-ка местами,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 другому пусть стоят.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Непохожи лишь цветами,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А меняться не хотят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89" y="1155032"/>
            <a:ext cx="5342021" cy="473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4947" y="360947"/>
            <a:ext cx="4178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Две наседки вдруг-вдруг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Забежали в круг, в круг.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Лапками затопали,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Крыльями захлопали: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«Куд- кудах» да «Куд-куда»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5284" y="360948"/>
            <a:ext cx="49329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Все сюда, сюда, сюда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Называются куры птицами,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Ох, и нравится веселиться нам!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Хоть и крылышки нелетучие,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Зато ноженьки топотучие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52" y="2157663"/>
            <a:ext cx="7283116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625</Words>
  <Application>Microsoft Office PowerPoint</Application>
  <PresentationFormat>Широкоэкранный</PresentationFormat>
  <Paragraphs>96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35</cp:revision>
  <dcterms:created xsi:type="dcterms:W3CDTF">2018-03-26T15:21:43Z</dcterms:created>
  <dcterms:modified xsi:type="dcterms:W3CDTF">2018-03-27T09:33:10Z</dcterms:modified>
</cp:coreProperties>
</file>