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3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6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9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2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1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AB78-4A41-42F4-916E-CAF25CCC202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C1DA-F9D0-484B-A8D0-8573E343D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3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Autofit/>
          </a:bodyPr>
          <a:lstStyle/>
          <a:p>
            <a:pPr algn="ctr"/>
            <a:endParaRPr lang="ru-RU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759" y="1647752"/>
            <a:ext cx="5181600" cy="47070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6495" y="1633898"/>
            <a:ext cx="5181600" cy="4734791"/>
          </a:xfrm>
        </p:spPr>
      </p:pic>
    </p:spTree>
    <p:extLst>
      <p:ext uri="{BB962C8B-B14F-4D97-AF65-F5344CB8AC3E}">
        <p14:creationId xmlns:p14="http://schemas.microsoft.com/office/powerpoint/2010/main" val="93490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368" y="1637361"/>
            <a:ext cx="5181600" cy="47278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5713" y="1654680"/>
            <a:ext cx="5181600" cy="4693227"/>
          </a:xfrm>
        </p:spPr>
      </p:pic>
    </p:spTree>
    <p:extLst>
      <p:ext uri="{BB962C8B-B14F-4D97-AF65-F5344CB8AC3E}">
        <p14:creationId xmlns:p14="http://schemas.microsoft.com/office/powerpoint/2010/main" val="299100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759" y="1647753"/>
            <a:ext cx="5181600" cy="47070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6495" y="1633898"/>
            <a:ext cx="5181600" cy="4734791"/>
          </a:xfrm>
        </p:spPr>
      </p:pic>
    </p:spTree>
    <p:extLst>
      <p:ext uri="{BB962C8B-B14F-4D97-AF65-F5344CB8AC3E}">
        <p14:creationId xmlns:p14="http://schemas.microsoft.com/office/powerpoint/2010/main" val="2880264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2018-12-01T16:45:43Z</dcterms:created>
  <dcterms:modified xsi:type="dcterms:W3CDTF">2018-12-01T16:45:57Z</dcterms:modified>
</cp:coreProperties>
</file>