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257" r:id="rId4"/>
    <p:sldId id="258" r:id="rId5"/>
    <p:sldId id="259" r:id="rId6"/>
    <p:sldId id="262" r:id="rId7"/>
    <p:sldId id="265" r:id="rId8"/>
    <p:sldId id="266" r:id="rId9"/>
    <p:sldId id="267" r:id="rId10"/>
    <p:sldId id="260" r:id="rId11"/>
    <p:sldId id="263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4660"/>
  </p:normalViewPr>
  <p:slideViewPr>
    <p:cSldViewPr>
      <p:cViewPr varScale="1">
        <p:scale>
          <a:sx n="108" d="100"/>
          <a:sy n="108" d="100"/>
        </p:scale>
        <p:origin x="-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42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4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63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86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17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6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75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44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7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46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5112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КРАСНОДАРСКОГО КРАЯ «БРЮХОВЕЦКИЙ АГРАРНЫЙ КОЛЛЕДЖ»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278824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«Понятие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элементы иска»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221088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выполнила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Чумак Ирина Валентиновна,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юридических дисциплин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196752"/>
            <a:ext cx="4067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иски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присуждении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Они направлены на понуждение ответчика совершить определенные действия или воздержаться от 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Цель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присуждении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получить такое решение, которым суд подтверждает требование истца и одновременно обязывает ответчика совершить действия или запрещает их совершать.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404665"/>
            <a:ext cx="408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лассификация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1196752"/>
            <a:ext cx="3960440" cy="5334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иски 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иска о признании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судом существования или отсутствия определенного правоотношения.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иски в свою очередь делятся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истец предъявляет требования о признании за ним права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отрицательные -–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истец напротив отвергает существования за ним определенного права.</a:t>
            </a:r>
          </a:p>
        </p:txBody>
      </p:sp>
    </p:spTree>
    <p:extLst>
      <p:ext uri="{BB962C8B-B14F-4D97-AF65-F5344CB8AC3E}">
        <p14:creationId xmlns:p14="http://schemas.microsoft.com/office/powerpoint/2010/main" val="19977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4"/>
            <a:ext cx="9144000" cy="684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04665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лассификация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24744"/>
            <a:ext cx="54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преобразовательные иски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Преобразовательным называется иск, направленный на изменение или прекращение существующего с ответчиком правоотношения. Преобразовательный иск направлен на вынесение судебного решения, которым должно быть внесено нечто новое в существующее между сторонами правовое отношение.  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7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9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404665"/>
            <a:ext cx="408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anose="02020603050405020304" pitchFamily="18" charset="0"/>
              </a:rPr>
              <a:t>ПЛАН УРОКА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268760"/>
            <a:ext cx="8280920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</a:pPr>
            <a:r>
              <a:rPr lang="ru-RU" sz="2800" spc="-2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Понятие иска.</a:t>
            </a: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</a:pPr>
            <a:r>
              <a:rPr lang="ru-RU" sz="2800" spc="-2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Элементы иска: предмет, основание, содержание. 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</a:pPr>
            <a:r>
              <a:rPr lang="ru-RU" sz="2800" spc="-2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Право на иск и право на предъявление иска. 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51435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800" spc="-15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Защита интересов ответчика. </a:t>
            </a:r>
            <a:endParaRPr lang="ru-RU" sz="2800" spc="-15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51435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800" spc="-1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2800" spc="-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исков.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1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14936"/>
            <a:ext cx="3048000" cy="2532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04664"/>
            <a:ext cx="56166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Иском в гражданском процессе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обращение в суд заинтересованного лица с требованием о защите нарушенного или оспариваемого субъективного права или охраняемого законом интереса путем разрешения спора о праве.</a:t>
            </a:r>
          </a:p>
        </p:txBody>
      </p:sp>
    </p:spTree>
    <p:extLst>
      <p:ext uri="{BB962C8B-B14F-4D97-AF65-F5344CB8AC3E}">
        <p14:creationId xmlns:p14="http://schemas.microsoft.com/office/powerpoint/2010/main" val="6875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6324995" cy="35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502347" cy="2330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065148" cy="2043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6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548680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иска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понимается указанное истцом субъективное право, о котором он просит суд вынести решение одним из указанных выше способов.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иска может быть охраняемый законом интерес (ст. 152 ГК), а также правоотношение в целом.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861048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иска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указываемые истцом обстоятельства, с которыми он, как с юридическими фактами, связывает свое материально-правовое требование или правоотношение в целом, составляющее предмет иска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21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41333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иска – то действие суда,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иска – то действие суда,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просит истец, обращаясь в суд за защитой нарушенного или оспариваемого права. Содержание иска определяется истцом, исходя из способа судебной защиты, предусмотренной законом (ст. 12 ГК).</a:t>
            </a:r>
          </a:p>
          <a:p>
            <a:pPr lvl="0" algn="ctr"/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совершения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просит истец, обращаясь в суд за защитой нарушенного или оспариваемого права. Содержание иска определяется истцом, исходя из способа судебной защиты, предусмотренной законом (ст. 12 ГК).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god2018.org/wp-content/uploads/photos/zhaloba-v-zhilishchnuyu-inspekciyu-v-2018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404664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иска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то действие суда, совершения которого просит истец, обращаясь в суд за защитой нарушенного или оспариваемого права. Содержание иска определяется истцом, исходя из способа судебной защиты, предусмотренной законом (ст. 12 ГК).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8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16632"/>
            <a:ext cx="4316288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иск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право на судебную защиту нарушенного или оспоренного права в установленном законом порядке. Оно реализуется в форме предъявления искового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заявления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суд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 на предъявление иска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право на обращение в суд за защитой субъективных гражданских прав и законных интересов вследствие их нарушения или оспаривания.</a:t>
            </a: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0" y="0"/>
            <a:ext cx="91459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9361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Защита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интересов ответчика.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5"/>
            <a:ext cx="8136904" cy="12961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Возражения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объяснения ответчика, обосновывающие неправомерность предъявленного к нему иска, служащие защите его интересов.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551837"/>
            <a:ext cx="3816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Процессуальные возражения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это возражения ответчика, в которых ответчик оспаривает правомерность возникновения самого процесса, оспаривает правомерность возбуждения гражданского дела.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2551838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Материально-правовые возражения 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направлены на опровержение фактов, составляющих основание предъявленного иска, и свидетельствуют о незаконности или необоснованности требования истца. </a:t>
            </a:r>
          </a:p>
        </p:txBody>
      </p:sp>
    </p:spTree>
    <p:extLst>
      <p:ext uri="{BB962C8B-B14F-4D97-AF65-F5344CB8AC3E}">
        <p14:creationId xmlns:p14="http://schemas.microsoft.com/office/powerpoint/2010/main" val="6461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2708920"/>
            <a:ext cx="63367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Встречный иск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самостоятельное исковое требование, заявленное ответчиком в уже возникшем процессе для совместного рассмотрения с первоначальным в целях защиты своих 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25651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549</Words>
  <Application>Microsoft Office PowerPoint</Application>
  <PresentationFormat>Экран (4:3)</PresentationFormat>
  <Paragraphs>34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Защита интересов ответчика.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пк-дом</dc:creator>
  <cp:lastModifiedBy>А-ПК</cp:lastModifiedBy>
  <cp:revision>26</cp:revision>
  <dcterms:created xsi:type="dcterms:W3CDTF">2018-12-04T18:17:18Z</dcterms:created>
  <dcterms:modified xsi:type="dcterms:W3CDTF">2018-12-08T23:18:51Z</dcterms:modified>
</cp:coreProperties>
</file>