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1" r:id="rId4"/>
    <p:sldId id="263" r:id="rId5"/>
    <p:sldId id="264" r:id="rId6"/>
    <p:sldId id="271" r:id="rId7"/>
    <p:sldId id="265" r:id="rId8"/>
    <p:sldId id="266" r:id="rId9"/>
    <p:sldId id="270" r:id="rId10"/>
    <p:sldId id="268" r:id="rId11"/>
    <p:sldId id="274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CC00"/>
    <a:srgbClr val="CCFF66"/>
    <a:srgbClr val="FFFF00"/>
    <a:srgbClr val="FFFF99"/>
    <a:srgbClr val="FF9900"/>
    <a:srgbClr val="00CC99"/>
    <a:srgbClr val="9900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17" Type="http://schemas.microsoft.com/office/2007/relationships/hdphoto" Target="../media/hdphoto9.wdp"/><Relationship Id="rId2" Type="http://schemas.openxmlformats.org/officeDocument/2006/relationships/image" Target="../media/image15.jp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20.png"/><Relationship Id="rId19" Type="http://schemas.microsoft.com/office/2007/relationships/hdphoto" Target="../media/hdphoto10.wdp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вёзды в космос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12718" y="-1136762"/>
            <a:ext cx="6894519" cy="91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7.rimg.info/08913808aa8de82a9624f0a3384b5af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18001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смос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5"/>
            <a:ext cx="3540652" cy="28934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030" y="3401632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665" y="3423497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402310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01632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031" y="692696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587" y="602432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129" y="579781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129381" cy="22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51164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728" y="1751164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221" y="1802058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541" y="1793739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50" y="1778459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736" y="1751164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674" y="1751164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724" y="1751164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738" y="1844633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acktop.ru/tovaryimg/himtara1288706748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912" y="1844633"/>
            <a:ext cx="449054" cy="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Левая фигурная скобка 14"/>
          <p:cNvSpPr/>
          <p:nvPr/>
        </p:nvSpPr>
        <p:spPr>
          <a:xfrm rot="16200000">
            <a:off x="2278591" y="645610"/>
            <a:ext cx="762376" cy="4575139"/>
          </a:xfrm>
          <a:prstGeom prst="leftBrace">
            <a:avLst>
              <a:gd name="adj1" fmla="val 52929"/>
              <a:gd name="adj2" fmla="val 50817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7084199" y="1931204"/>
            <a:ext cx="612068" cy="1892050"/>
          </a:xfrm>
          <a:prstGeom prst="leftBrace">
            <a:avLst>
              <a:gd name="adj1" fmla="val 32861"/>
              <a:gd name="adj2" fmla="val 51115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93006" y="3387769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5359" y="335940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3086" y="4941168"/>
            <a:ext cx="369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8-2=6</a:t>
            </a:r>
            <a:endParaRPr lang="ru-RU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.pikabu.ru/post_img/2014/01/07/0/1389041510_10684702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72108" y="-972108"/>
            <a:ext cx="7316502" cy="92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kystars.pp.ru/IMAGES/globe_west_2048(Earth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2" b="96059" l="3202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0567" y="-2981889"/>
            <a:ext cx="13105456" cy="131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-NxAZ_gUqxhI/T6TcmpXT_fI/AAAAAAAACG0/0jUXS4h9tNg/s1600/%D0%BA%D0%BE%D0%BD%D1%82%D1%83%D1%80%D0%BD%D0%B0%D1%8F+%D0%BA%D0%B0%D1%80%D1%82%D0%B0+%D0%B1%D0%B5%D0%B7+%D0%BD%D0%B0%D0%B7%D0%B2%D0%B0%D0%BD%D0%B8%D0%B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3" b="100000" l="1248" r="9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7056" y="7937"/>
            <a:ext cx="8886205" cy="56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36912"/>
            <a:ext cx="3744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45689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РОССИЯ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AutoShape 6" descr="data:image/jpeg;base64,/9j/4AAQSkZJRgABAQAAAQABAAD/2wCEAAkGBwgHBgkIBwgKCgkWDRYPGAwMDRsgFRsWICgqIiAnJh8cKDQsJCYxJysfLTgtLzVDOj42GStLODcwPjQtLiwBCgoKDQsNGg8OGjclHyU3Njc3Nzc3Nzc3NzQxNzc3MjctNzc3MDQyLzg0Njc4NCsxMSwrODQyNTEsNDQ4NTQsN//AABEIALcBFAMBEQACEQEDEQH/xAAbAAEAAgMBAQAAAAAAAAAAAAAABQcCAwQBBv/EADgQAQAAAQgIAwgBBAMAAAAAAAACAQMEBQYUUpQWF1NVkaHR4TJ0sgcREjM2cXKBUSFBQmETIjH/xAAaAQEAAwEBAQAAAAAAAAAAAAAAAgQGBQMH/8QAMBEBAAABCQYHAAMBAQAAAAAAAAECAwQFFlORodETFBVRUmEGETI0cXKxITFBIoH/2gAMAwEAAhEDEQA/ALNs5UFSzlnqrjnKoq+KOWhzUssUVFg98svwyf6BI6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FVe1WrKvotoaPN0ag0WZgucMvwzczDJJ7/ii/iQFq2Y+mqp8lM+mQEmAAAAAAAAAAAAAAAAAAAAAAAAAAAAAAAACova99S0byUPqjBZVmPpqqfJTPpkBJgAAAAAAAAAAAAAAAAAAAAAAAAAAAAAAAAqL2vfUtG8lD6owWVZj6aqnyUz6ZASYAAAAAAAAAAAAAAAAAAAAAAAAAAAAAAAAKi9r31LRvJQ+qMFlWY+mqp8lM+mQEmAAAAAAAAAAAAAAAAAAAAAAAAAAAAAAAACova99S0byUPqjBZVmPpqqfJTPpkBJgAAAAAAAAAAAAAAAAAAAAAAAAAAAAAAAAqL2vfUtG8lD6owWVZj6aqnyUz6ZASYAAAAAAAAAAAAAAAAAAAAAAAAAAAAAAAAKi9r31LRvJQ+qMHfUvtZsxQqnoFEn5aZ/ywUabm4vdMf0+KGSSSX+7vTfhymzsiEuT5eUYef8AfN5RnpMP4duuKymKnZfun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XwNvrZVTaCuJml1fLSJZqSjQzcvxzful98ksUv8/wC5HPpdV0iiS4SJzy8/Lz/tKTLhK/mCtovFL930ug+1m/rD8U5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KbmqHR4pqCWWZhll+GSX/xh4+I60mv+JE9GEIfxD+If1D/AMfTqJUdXTlHkS5U1DzjCEf95fLK5UbYwcC09b30cIaPe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cdMmJqbnZJIIJIZPh9/8ARKFaUymf9z8vzj/X+f1gzNdVfRaNSISJmR5Q8vPOKRmfkzf4yOFO+uV8trQfazf1h+M0FoAAAAAAAAAAAAAAAAAAAAAAAAAAAAAAABH1h86T8XRonoj8sb4h91J+sP2Ltmfkzf4yKM765Xy1FB9rN/WH4zQWgAAAAAAAAAAAAAAAAAAAAAAAAAAAAAAAEfWHzpPxdGieiPyxviH3Un6w/Yu2Z+TN/jIozvrlfLUUH2s39YfjNBaAAAAAAAAAAAAAAAAAAAAAAAAAAAAAAAAR9YfOk/F0aJ6I/LG+IfdSfrD9i7Zn5M3+MijO+uV8tRQfazf1h+M0FoAAAAAAAAAAAAAAAAAAAAAAAAAAAAAAABH1h86T8XRonoj8sb4h91J+sP2Ltmfkzf4yKM765Xy1FB9rN/WH4zQWgAAAAAAAAAAAAAAAAAAAAAAAAAAAAAAAEfWHzpPxdGieiPyxviH3Un6w/Yu2Z+TN/jIozvrlfLUUH2s39YfjNBaAAAAAAAAAAAAAAAAAAAAAAAAAAAAAAAAR9YfOk/F0aJ6I/LG+IfdSfrD9i3zNKmZJmD/v/jJ/aVXnKPORlxjCDrUSt6FIo83JlS/5hCH+R5fDO9TOPlKhu07yW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jgp1ImpZ6T3R/4/xKvUablSJHlGDL13TZikUiEqblecPLlHn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wgHBgkIBwgKCgkWDRYPGAwMDRsgFRsWICgqIiAnJh8cKDQsJCYxJysfLTgtLzVDOj42GStLODcwPjQtLiwBCgoKDQsNGg8OGjclHyU3Njc3Nzc3Nzc3NzQxNzc3MjctNzc3MDQyLzg0Njc4NCsxMSwrODQyNTEsNDQ4NTQsN//AABEIALcBFAMBEQACEQEDEQH/xAAbAAEAAgMBAQAAAAAAAAAAAAAABQcCAwQBBv/EADgQAQAAAQgIAwgBBAMAAAAAAAACAQMEBQYUUpQWF1NVkaHR4TJ0sgcREjM2cXKBUSFBQmETIjH/xAAaAQEAAwEBAQAAAAAAAAAAAAAAAgQGBQMH/8QAMBEBAAABCQYHAAMBAQAAAAAAAAECAwQFFlORodETFBVRUmEGETI0cXKxITFBIoH/2gAMAwEAAhEDEQA/ALNs5UFSzlnqrjnKoq+KOWhzUssUVFg98svwyf6BI6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FVe1WrKvotoaPN0ag0WZgucMvwzczDJJ7/ii/iQFq2Y+mqp8lM+mQEmAAAAAAAAAAAAAAAAAAAAAAAAAAAAAAAACova99S0byUPqjBZVmPpqqfJTPpkBJgAAAAAAAAAAAAAAAAAAAAAAAAAAAAAAAAqL2vfUtG8lD6owWVZj6aqnyUz6ZASYAAAAAAAAAAAAAAAAAAAAAAAAAAAAAAAAKi9r31LRvJQ+qMFlWY+mqp8lM+mQEmAAAAAAAAAAAAAAAAAAAAAAAAAAAAAAAACova99S0byUPqjBZVmPpqqfJTPpkBJgAAAAAAAAAAAAAAAAAAAAAAAAAAAAAAAAqL2vfUtG8lD6owWVZj6aqnyUz6ZASYAAAAAAAAAAAAAAAAAAAAAAAAAAAAAAAAKi9r31LRvJQ+qMHfUvtZsxQqnoFEn5aZ/ywUabm4vdMf0+KGSSSX+7vTfhymzsiEuT5eUYef8AfN5RnpMP4duuKymKnZfun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XwNvrZVTaCuJml1fLSJZqSjQzcvxzful98ksUv8/wC5HPpdV0iiS4SJzy8/Lz/tKTLhK/mCtovFL930ug+1m/rD8U5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KbmqHR4pqCWWZhll+GSX/xh4+I60mv+JE9GEIfxD+If1D/AMfTqJUdXTlHkS5U1DzjCEf95fLK5UbYwcC09b30cIaPe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cdMmJqbnZJIIJIZPh9/8ARKFaUymf9z8vzj/X+f1gzNdVfRaNSISJmR5Q8vPOKRmfkzf4yOFO+uV8trQfazf1h+M0FoAAAAAAAAAAAAAAAAAAAAAAAAAAAAAAABH1h86T8XRonoj8sb4h91J+sP2Ltmfkzf4yKM765Xy1FB9rN/WH4zQWgAAAAAAAAAAAAAAAAAAAAAAAAAAAAAAAEfWHzpPxdGieiPyxviH3Un6w/Yu2Z+TN/jIozvrlfLUUH2s39YfjNBaAAAAAAAAAAAAAAAAAAAAAAAAAAAAAAAAR9YfOk/F0aJ6I/LG+IfdSfrD9i7Zn5M3+MijO+uV8tRQfazf1h+M0FoAAAAAAAAAAAAAAAAAAAAAAAAAAAAAAABH1h86T8XRonoj8sb4h91J+sP2Ltmfkzf4yKM765Xy1FB9rN/WH4zQWgAAAAAAAAAAAAAAAAAAAAAAAAAAAAAAAEfWHzpPxdGieiPyxviH3Un6w/Yu2Z+TN/jIozvrlfLUUH2s39YfjNBaAAAAAAAAAAAAAAAAAAAAAAAAAAAAAAAAR9YfOk/F0aJ6I/LG+IfdSfrD9i3zNKmZJmD/v/jJ/aVXnKPORlxjCDrUSt6FIo83JlS/5hCH+R5fDO9TOPlKhu07yW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jgp1ImpZ6T3R/4/xKvUablSJHlGDL13TZikUiEqblecPLlHn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wgHBgkIBwgKCgkWDRYPGAwMDRsgFRsWICgqIiAnJh8cKDQsJCYxJysfLTgtLzVDOj42GStLODcwPjQtLiwBCgoKDQsNGg8OGjclHyU3Njc3Nzc3Nzc3NzQxNzc3MjctNzc3MDQyLzg0Njc4NCsxMSwrODQyNTEsNDQ4NTQsN//AABEIALcBFAMBEQACEQEDEQH/xAAbAAEAAgMBAQAAAAAAAAAAAAAABQcCAwQBBv/EADgQAQAAAQgIAwgBBAMAAAAAAAACAQMEBQYUUpQWF1NVkaHR4TJ0sgcREjM2cXKBUSFBQmETIjH/xAAaAQEAAwEBAQAAAAAAAAAAAAAAAgQGBQMH/8QAMBEBAAABCQYHAAMBAQAAAAAAAAECAwQFFlORodETFBVRUmEGETI0cXKxITFBIoH/2gAMAwEAAhEDEQA/ALNs5UFSzlnqrjnKoq+KOWhzUssUVFg98svwyf6BI6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FVe1WrKvotoaPN0ag0WZgucMvwzczDJJ7/ii/iQFq2Y+mqp8lM+mQEmAAAAAAAAAAAAAAAAAAAAAAAAAAAAAAAACova99S0byUPqjBZVmPpqqfJTPpkBJgAAAAAAAAAAAAAAAAAAAAAAAAAAAAAAAAqL2vfUtG8lD6owWVZj6aqnyUz6ZASYAAAAAAAAAAAAAAAAAAAAAAAAAAAAAAAAKi9r31LRvJQ+qMFlWY+mqp8lM+mQEmAAAAAAAAAAAAAAAAAAAAAAAAAAAAAAAACova99S0byUPqjBZVmPpqqfJTPpkBJgAAAAAAAAAAAAAAAAAAAAAAAAAAAAAAAAqL2vfUtG8lD6owWVZj6aqnyUz6ZASYAAAAAAAAAAAAAAAAAAAAAAAAAAAAAAAAKi9r31LRvJQ+qMHfUvtZsxQqnoFEn5aZ/ywUabm4vdMf0+KGSSSX+7vTfhymzsiEuT5eUYef8AfN5RnpMP4duuKymKnZfun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XwNvrZVTaCuJml1fLSJZqSjQzcvxzful98ksUv8/wC5HPpdV0iiS4SJzy8/Lz/tKTLhK/mCtovFL930ug+1m/rD8U5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KbmqHR4pqCWWZhll+GSX/xh4+I60mv+JE9GEIfxD+If1D/AMfTqJUdXTlHkS5U1DzjCEf95fLK5UbYwcC09b30cIaPe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cdMmJqbnZJIIJIZPh9/8ARKFaUymf9z8vzj/X+f1gzNdVfRaNSISJmR5Q8vPOKRmfkzf4yOFO+uV8trQfazf1h+M0FoAAAAAAAAAAAAAAAAAAAAAAAAAAAAAAABH1h86T8XRonoj8sb4h91J+sP2Ltmfkzf4yKM765Xy1FB9rN/WH4zQWgAAAAAAAAAAAAAAAAAAAAAAAAAAAAAAAEfWHzpPxdGieiPyxviH3Un6w/Yu2Z+TN/jIozvrlfLUUH2s39YfjNBaAAAAAAAAAAAAAAAAAAAAAAAAAAAAAAAAR9YfOk/F0aJ6I/LG+IfdSfrD9i7Zn5M3+MijO+uV8tRQfazf1h+M0FoAAAAAAAAAAAAAAAAAAAAAAAAAAAAAAABH1h86T8XRonoj8sb4h91J+sP2Ltmfkzf4yKM765Xy1FB9rN/WH4zQWgAAAAAAAAAAAAAAAAAAAAAAAAAAAAAAAEfWHzpPxdGieiPyxviH3Un6w/Yu2Z+TN/jIozvrlfLUUH2s39YfjNBaAAAAAAAAAAAAAAAAAAAAAAAAAAAAAAAAR9YfOk/F0aJ6I/LG+IfdSfrD9i3zNKmZJmD/v/jJ/aVXnKPORlxjCDrUSt6FIo83JlS/5hCH+R5fDO9TOPlKhu07yW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jgp1ImpZ6T3R/4/xKvUablSJHlGDL13TZikUiEqblecPLlHn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jpeg;base64,/9j/4AAQSkZJRgABAQAAAQABAAD/2wCEAAkGBwgHBgkIBwgKCgkWDRYPGAwMDRsgFRsWICgqIiAnJh8cKDQsJCYxJysfLTgtLzVDOj42GStLODcwPjQtLiwBCgoKDQsNGg8OGjclHyU3Njc3Nzc3Nzc3NzQxNzc3MjctNzc3MDQyLzg0Njc4NCsxMSwrODQyNTEsNDQ4NTQsN//AABEIALcBFAMBEQACEQEDEQH/xAAbAAEAAgMBAQAAAAAAAAAAAAAABQcCAwQBBv/EADgQAQAAAQgIAwgBBAMAAAAAAAACAQMEBQYUUpQWF1NVkaHR4TJ0sgcREjM2cXKBUSFBQmETIjH/xAAaAQEAAwEBAQAAAAAAAAAAAAAAAgQGBQMH/8QAMBEBAAABCQYHAAMBAQAAAAAAAAECAwQFFlORodETFBVRUmEGETI0cXKxITFBIoH/2gAMAwEAAhEDEQA/ALNs5UFSzlnqrjnKoq+KOWhzUssUVFg98svwyf6BI6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DR2o9zVdlYOgGjtR7mq7KwdANHaj3NV2Vg6AaO1HuarsrB0A0dqPc1XZWDoBo7Ue5quysHQFVe1WrKvotoaPN0ag0WZgucMvwzczDJJ7/ii/iQFq2Y+mqp8lM+mQEmAAAAAAAAAAAAAAAAAAAAAAAAAAAAAAAACova99S0byUPqjBZVmPpqqfJTPpkBJgAAAAAAAAAAAAAAAAAAAAAAAAAAAAAAAAqL2vfUtG8lD6owWVZj6aqnyUz6ZASYAAAAAAAAAAAAAAAAAAAAAAAAAAAAAAAAKi9r31LRvJQ+qMFlWY+mqp8lM+mQEmAAAAAAAAAAAAAAAAAAAAAAAAAAAAAAAACova99S0byUPqjBZVmPpqqfJTPpkBJgAAAAAAAAAAAAAAAAAAAAAAAAAAAAAAAAqL2vfUtG8lD6owWVZj6aqnyUz6ZASYAAAAAAAAAAAAAAAAAAAAAAAAAAAAAAAAKi9r31LRvJQ+qMHfUvtZsxQqnoFEn5aZ/ywUabm4vdMf0+KGSSSX+7vTfhymzsiEuT5eUYef8AfN5RnpMP4duuKymKnZfun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TXFZTFTsv3LM0/tibaSa4rKYqdl+5Zmn9sTbSXwNvrZVTaCuJml1fLSJZqSjQzcvxzful98ksUv8/wC5HPpdV0iiS4SJzy8/Lz/tKTLhK/mCtovFL930ug+1m/rD8U5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LXF4pfu1FB9rN/WH48JXqi8WkQAAAAAAAAAAAAAAAAAAAAAAAAAAAAAAAG2a8P7Y3xD7qT9YfsVmZ9KbmqHR4pqCWWZhll+GSX/xh4+I60mv+JE9GEIfxD+If1D/AMfTqJUdXTlHkS5U1DzjCEf95fLK5UbYwcC09b30cIaPe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LlRtjBwLT1vfRwhoWfqy5hnqXKjbGDgWnre+jhDQs/VlzDPUuVG2MHAtPW99HCGhZ+rLmGepcqNsYOBaet76OENCz9WXMM9S5UbYwcC09b30cIaFn6suYZ6lyo2xg4Fp63vo4Q0LP1Zcwz1cdMmJqbnZJIIJIZPh9/8ARKFaUymf9z8vzj/X+f1gzNdVfRaNSISJmR5Q8vPOKRmfkzf4yOFO+uV8trQfazf1h+M0FoAAAAAAAAAAAAAAAAAAAAAAAAAAAAAAABH1h86T8XRonoj8sb4h91J+sP2Ltmfkzf4yKM765Xy1FB9rN/WH4zQWgAAAAAAAAAAAAAAAAAAAAAAAAAAAAAAAEfWHzpPxdGieiPyxviH3Un6w/Yu2Z+TN/jIozvrlfLUUH2s39YfjNBaAAAAAAAAAAAAAAAAAAAAAAAAAAAAAAAAR9YfOk/F0aJ6I/LG+IfdSfrD9i7Zn5M3+MijO+uV8tRQfazf1h+M0FoAAAAAAAAAAAAAAAAAAAAAAAAAAAAAAABH1h86T8XRonoj8sb4h91J+sP2Ltmfkzf4yKM765Xy1FB9rN/WH4zQWgAAAAAAAAAAAAAAAAAAAAAAAAAAAAAAAEfWHzpPxdGieiPyxviH3Un6w/Yu2Z+TN/jIozvrlfLUUH2s39YfjNBaAAAAAAAAAAAAAAAAAAAAAAAAAAAAAAAAR9YfOk/F0aJ6I/LG+IfdSfrD9i3zNKmZJmD/v/jJ/aVXnKPORlxjCDrUSt6FIo83JlS/5hCH+R5fDO9TOPlKhu07yW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hepnHylN2neRxqg9eUdC9TOPlKbtO8jjVB68o6F6mcfKU3ad5HGqD15R0L1M4+Upu07yONUHryjoXqZx8pTdp3kcaoPXlHQvUzj5Sm7TvI41QevKOjgp1ImpZ6T3R/4/xKvUablSJHlGDL13TZikUiEqblecPLlHn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constitution.ru/symbols/img/flag_l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521065"/>
            <a:ext cx="871289" cy="5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228296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Нижний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овгород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04559" y="2743229"/>
            <a:ext cx="144016" cy="1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://forum.guns.ru/forums/icons/forum_pictures/008279/827984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9215" y1="13061" x2="49215" y2="13061"/>
                        <a14:foregroundMark x1="50262" y1="4082" x2="50262" y2="4082"/>
                        <a14:foregroundMark x1="64921" y1="19184" x2="64921" y2="19184"/>
                        <a14:foregroundMark x1="49215" y1="22041" x2="49215" y2="22041"/>
                        <a14:foregroundMark x1="63874" y1="93061" x2="63874" y2="93061"/>
                        <a14:foregroundMark x1="7330" y1="40408" x2="7330" y2="40408"/>
                        <a14:foregroundMark x1="8901" y1="44898" x2="8901" y2="44898"/>
                        <a14:foregroundMark x1="66492" y1="88163" x2="66492" y2="88163"/>
                        <a14:foregroundMark x1="28796" y1="88571" x2="28796" y2="88571"/>
                        <a14:foregroundMark x1="31937" y1="9796" x2="31937" y2="9796"/>
                        <a14:foregroundMark x1="38743" y1="10204" x2="38743" y2="10204"/>
                        <a14:foregroundMark x1="41885" y1="18776" x2="41885" y2="18776"/>
                        <a14:foregroundMark x1="42408" y1="13469" x2="42408" y2="13469"/>
                        <a14:foregroundMark x1="42408" y1="22041" x2="42408" y2="22041"/>
                        <a14:foregroundMark x1="58115" y1="22041" x2="58115" y2="22041"/>
                        <a14:foregroundMark x1="69110" y1="9796" x2="69110" y2="9796"/>
                        <a14:foregroundMark x1="59686" y1="7755" x2="59686" y2="7755"/>
                        <a14:foregroundMark x1="28796" y1="20408" x2="28796" y2="20408"/>
                        <a14:foregroundMark x1="85340" y1="38367" x2="85340" y2="38367"/>
                        <a14:foregroundMark x1="61780" y1="23265" x2="61780" y2="23265"/>
                        <a14:foregroundMark x1="45550" y1="24082" x2="45550" y2="24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2928" y="1263902"/>
            <a:ext cx="794633" cy="10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6" name="Picture 4" descr="http://www.cosmoworld.ru/spaceencyclopedia/gagarin/gagarin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89735" y="1484784"/>
            <a:ext cx="3512424" cy="4826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www.evpatori.ru/wp-content/uploads/2012/04/Gagarin_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23" y="211257"/>
            <a:ext cx="45720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81208" y="4909810"/>
            <a:ext cx="410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Ю=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209" y="4555867"/>
            <a:ext cx="4557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Алексеевич Гагарин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8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rizitito.gr/images/T/t2227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324" y="-15309"/>
            <a:ext cx="9649148" cy="69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546" y="5874642"/>
            <a:ext cx="1080120" cy="290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ептун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57" y="4293096"/>
            <a:ext cx="1080120" cy="290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ран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606" y="2924944"/>
            <a:ext cx="1080120" cy="290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Сатурн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404664"/>
            <a:ext cx="1080120" cy="290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Юпитер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68344" y="1196752"/>
            <a:ext cx="1080120" cy="290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04448" y="2645412"/>
            <a:ext cx="864096" cy="2795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74444" y="4128168"/>
            <a:ext cx="1080120" cy="2906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19" t="63191" b="22839"/>
          <a:stretch/>
        </p:blipFill>
        <p:spPr>
          <a:xfrm>
            <a:off x="5948469" y="4845933"/>
            <a:ext cx="1732225" cy="601656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19" t="63191" b="22839"/>
          <a:stretch/>
        </p:blipFill>
        <p:spPr>
          <a:xfrm>
            <a:off x="7618184" y="3972671"/>
            <a:ext cx="1732225" cy="601656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15" name="TextBox 14"/>
          <p:cNvSpPr txBox="1"/>
          <p:nvPr/>
        </p:nvSpPr>
        <p:spPr>
          <a:xfrm>
            <a:off x="7956376" y="412816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Венера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6006" y="496209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Меркурий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planets-ua.com/images/p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307115"/>
            <a:ext cx="422638" cy="3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19" t="63191" b="22839"/>
          <a:stretch/>
        </p:blipFill>
        <p:spPr>
          <a:xfrm>
            <a:off x="2618374" y="6248902"/>
            <a:ext cx="1593585" cy="601656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16" name="TextBox 15"/>
          <p:cNvSpPr txBox="1"/>
          <p:nvPr/>
        </p:nvSpPr>
        <p:spPr>
          <a:xfrm>
            <a:off x="2915814" y="634334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Плутон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24795" y="3070275"/>
            <a:ext cx="1080120" cy="290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Земля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6307115"/>
            <a:ext cx="4176464" cy="543443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ланеты солнечной системы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4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373989" y="116632"/>
            <a:ext cx="1638767" cy="1944216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73989" y="2060848"/>
            <a:ext cx="1638767" cy="158417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73989" y="3617368"/>
            <a:ext cx="1638766" cy="158417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46722" y="2492896"/>
            <a:ext cx="720080" cy="72008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33333" y="4077072"/>
            <a:ext cx="720080" cy="72008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026922" y="5201544"/>
            <a:ext cx="1152128" cy="1567352"/>
          </a:xfrm>
          <a:prstGeom prst="triangle">
            <a:avLst>
              <a:gd name="adj" fmla="val 1433"/>
            </a:avLst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flipH="1">
            <a:off x="2244352" y="5201544"/>
            <a:ext cx="1152128" cy="1539824"/>
          </a:xfrm>
          <a:prstGeom prst="triangle">
            <a:avLst>
              <a:gd name="adj" fmla="val 1433"/>
            </a:avLst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67879" y="5201544"/>
            <a:ext cx="1644875" cy="15398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0276" y="5611416"/>
            <a:ext cx="720080" cy="72008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data:image/jpeg;base64,/9j/4AAQSkZJRgABAQAAAQABAAD/2wCEAAkGBxQTEhQUExQVFBUXGBUUFxcVGBQWFRgXGBYaGBYYFhcYHCggGBolHBgXITEjJSkrLi4uGiAzODMsNygtLisBCgoKDg0OGxAQGjIkHCQsLCwsLi0sLCwsLCwsLCwsLCwsLDQsLCwsLCwsLCwsLCwsLCwsLCwsLCwsLCwsLCwsLP/AABEIAOEA4QMBIgACEQEDEQH/xAAZAAADAQEBAAAAAAAAAAAAAAAAAQIDBAf/xAAyEAEAAQMCBQMDBAICAgMAAAABEQACITFBAxJRYYFxkaEEIrETwdHwMuFS8RRCU5LS/8QAFQEBAQAAAAAAAAAAAAAAAAAAAAH/xAAZEQEBAQEBAQAAAAAAAAAAAAAAARExAiH/2gAMAwEAAhEDEQA/APDqrhxJOm+Y+YYqKriXqqsrlXLPegTW3FuFFdc3QaZzjA9ay58RBtnMnzFTQbDhObGsZhdJjSYrO1hzRZdDMD2Z/ZpLQa/T8UtuLm0uhHlu0Y2e1P6o+5ftJVi1EMpBC9PaHenxvpW2zh3LbF4oFw3AXNrzBm3IxOpmo+0Oqnf7WduuA96LtzGZWjxOb/JWADOkaGdonGKjh3trIo9RR+KS0Rdl7aibImmpprrTbLZfukJhDWJjC749O+lQ3YCOucztjpt81NBcY/v93+KVjRbfhIM+uMzJ+M9aUUHT9FxQbptsum24++IMakpFxt361hxbYYx4RPcxWv1v0rw72y5tUheW628zaXf5W4XOe9RxOUkM6MwjpkiYj+KLbeM6piO89cR6R+9IvYScOHuTOfIe1TRG3BdRYEhUnv8AkKgCNc4x23zPp89Mq++do00np3qaC7jBSGhvxEecz6dOvvWv0n07xL7bLYG5LTmS22VjNzgO7Qa/TXjZdZy2StrzXIXG0CoQtxPpOAa5LqvkOaFgmFM4nKdaVyQY/Oc7/jxRbbU1V8Yjz6zt0xFJvYDYljaWJ/B7UrWiNLX7UWP/AGCMrg12wr4qYIM5zOCDpDOfilfdLMR2J/epoO7nf/mfe6iuGigKvmIiMzM5n01iPFFyQazn0jEfv8VFBTEHXeprU4zjXA2mdmZPl92tOP8AWXX33XoDdryWlluSGLbSCgxsTMk4YzEOz3qKK1xy7iejLPiCI60GdVxOG2sJD0cPkqKu28iIzOs7dIoIq7riDGeuc51c+PFHERcToa9Yz8zUjQO7tU11fS/XXWX85CzzPMF1q6/dbdJd5rAvwmzD5Jh+WgBIcZxntmce3t3qKY1fFDUky4YYNskS67H8ArLG5gy7B1ehUU6tuPtxpr3y+2IPFBFtUoukHaYPdn5pXpLGm06xtNPhcRtZMNBLSro4X1d1pdaQl1ral1tt0S2q2yfbd9tuTOKyeIwDtp2zNAXJBBnfvn4xUzT4aCSSbhhjeGGGnxA2/EZ33cUCttWUNCXsSGemUPNTTrTnOZYgzAZjXly67UEcNBFJ7Mw9mMxRbG9JqrOJA98PpM/kPagiium76y5s5GE5i6YOfFvKBfE8sbaVjxL5ZegeAgPYKCKKKKC7b0nuRoPtOlHPiIN2d8x/Hy0r71ZVVyrlV1WpoCrbpAjM65lmMdNvn0gvCCGWM4iGXBnOIzjWq+m4DfcWkSoEoEvVcB3cUWTbkZpQVXFsRR2qKJZi779thYwTtv4pPDYGGGYYwxrFDEGs79O2I9ff3dvFRkUeph96At4kEY1HQ2nfy0r7pZgNNOxFTTtoFV3PNtEG07GXLRxQl5VTZSFPSWPetfpfpm/miPtG5lDBrEuXsZosltyOeqtOtJpURV98/B00INPSi6xNRNHPRJPczRfG3Q1ZzGdus/7oOI5zqQ9yZh8g+KCjiuNMdjrOY11qLmVdPTTxSq+EE/codQlPEk0EVfEZliCdpg3jOait7Pp1sb8QIOSZZiDVMOTBidSizzbxhVcPr0yb71NM70RStzpKugbvQKUJRfG3zmm8RiJYmY2nrHgoH+rmYHEaQaRONzX1rOirsDMsYxiZZMOcYnPagVl0MxOvXprjprQjrSrfjfTNtttzEXTEIuGMgzb5oslvHPRTpUQyq4qSxMbTrHeN6iqsuhHpnIJ5HDQTTGhq3hRM4RiGR3nbb96CKYkaZxntmce3tSCnfabM9fXtnNA+FbKCwbuseKimFacRIIHmzMxG0QRJvQTwon7pjtE/NStKr4d8ToyRkH2nR7lBFMadtqsAqsAZZdoovtiMjPrjMQz7460Cqrkggzuzr0xGKm0p3hLEpOJIY2klj3oHZbM5iDHdnT2l8VFVaNVxkk5ZCCZhzH3aGkzHagQkMzO3rO/iaiirb8R6bG3fWginNO21Zg0y9iYl8p70cS2HCOmSf3KBNVemxGnfMZ26z/c0cO0XLGvfO3z/AF0qaCuQ5ZnMxEbdZqKvhGRRbZJjDG8Lo0uIksabTrG00DuSDWcz0iCPmfiooq77pjtjQN5z113oIpzVWcNYdCY5keUe8FS0Fcvc+f4oqKKArSGy7ILa5HTG2KzprQDWjcfbiYiSdfTGMetRzsRLHTbGlTQaYz8Z/NTaw/yD8NFl6Mij1MUloNOBx7rLi61i4RE1EyJ3p/UXcyotyyqkMy93aH1n1a43DsLOG23811xdz28qciXIHNP3SQ40mKz54INyLph3nGMaHz1ii7cxPD4bcwa07LonGpGdsmn481NC0Qxq3llgxmBc6MZAmMbExUN7ASwShtLEvwexU0F/+v8Af71pWXRpQXoILDh7kzD1yD4pUHR9J9S2KlzbzF1ry6omTUw6NY8QJxKdyH2lrX63hWW3pw7/ANS3EXcrZOBftWSGTvE1F/E1LcGHMLMRrB1aLt4i2xRemX3D8pTeJ9sQazOZ9PSpmlRGnDQ1+GPmGkRD1kh7Zk/HtSvvXVXQz0CA9gKmgu7SlbfHT2/ejnYiWMsbSxL8HsVp9Hw7br7bb7uS1Quv5W7lN3lMsdKDT6f6iLbrG64subVAmUYFJNC66PWMTJzpVfbzbts7YU+YY9aV18wbGNus/vRbbSbGB2ZPaF/JTuvmMBBHrnV/HipWgY0oiyIZ129zXGSJ6UYg65l69PSpvuVlZerrU0G32dLvc/8AzRWNFAVfP9sd58083GLdJVJ0xrsB+/pWdBv+ioYcjd6hMpjQi6Xs9KV/0t5ddbdbdbdbraiXEayamKxrTjcW65brluXVuVX1WgVl8TgyRkH86etRRWn6mIg0idHVdtXMZnEUGdXxeHDEj3NKTYxMMMg7SRP5PemX4jHXQn31oIrTmkDoR4lf3aLhchAQMTEx33YX3is6Dp4f0t993LbZe3ECFq3TpEBOu1YnDUXYxO0soT4fZo4PFbUutW24yIoj2TSpaCi/EdUdpx313/sFRTGr4vF5tgyuMa7RoB26+kAuHZLEh66Hd7VFVdamomjnoknwjTeJpgx2CcrmNdaCRrWyb7tJV0DL6AftUcQdYgcmsRKYnUkTxUUG1v01yLbbcgKoKARKu0c1vudah4bA9dO8dKOHxbrZ5VJOVhSTWHqYMdqigtvkCDHY6zmNfNRVcO+EcMdcnk3qrruaAOhBLLpvu0CttkWdCfXIQe8+GoqkRyR61X6n3LAzOIgyahbERrGmOmKBcK+EemT1Krg2TOJgz22F7Sn43qOJajkR6ONdKmg2u+luDmbbi2Q5kS2UkJ6xn0rPiWIw4wPhJPhpnFu5eWXlnm5ZYmImOsVFAUUUUF32tsjiFH1MNLnYicEsbSxP4PYpLSoCrb1AXEr2FgX4Pai+4gghDOZllz2xB4q/pOHbdcF93LaoN0TBuxv6UWTbjJoKrjWgoMnWool+Kuu9qu3gLEZmYJJx1NqluwHnbfvrtU81Ay6i+9crOh4CD4qaZQKtLr+bV0IPQMH7UuLcKtpyk4JmDpO9bfScKy7m57uWLVMTN2x2nrSrJtxzVVr1pNKiGtW8Jz2C5hGBj90KV90/BoGhG1StA7b0iMRmlddLLq5pVfBuBG45jpMT5oIq77plXKy95ytRXTZwrf025u+4QLY1GZZ2jGO/aizzrmqrY3qadrH9miGZQxnGwf6qnhoTtKTiJP8Aupvuln/VJaCreIjIw5MdEh+MVFFXw7gmScY7Mme+JPNArL0yY1PCQ/FD80iujjcKwssbbpuZ5iI5c4zvJmiya5qKdFEKrfuuwZXFpLq4CZXpUU7WgVFNrW/hhJMuyOHrt6f1wGQ0+bEejoTid9d/x0KC1p3MxBtGJz3zQHDuBySbww+GGKiteBwG+4ttzdcgEhlwZar6hT7G20bW6U1dMLvEfLRcuay4d0MoPZmPhGgtWYFgljY3fSpp2tEKir4dssKEoS6Gd+1O+0xA6ZnrnTGMR108ARNVdfgMY7E+XV80g3p3ZVCNWCcHmgLLgmSenZ74zifj0Yrf6f6W6+S0nlG5yGDLrUcbiSzAYD7SDBE+rq0XLmpLsJB65xnb8eaOViYYwTtLMfh9qmqWiJoq7LJnMQT65iDvv4aOIG0x3Z9digmqvvnY2MAaEbUWMZicPyROOmtTE0FFxERmdZIj0jXzUV08DgXcrxAG2y60ZiJZQTVHlaw4l8qwHY0PSi2WBuwEecz6dP8Av0gbUiRzk75jHkamquoiac1pw7CJXEwgxdG+zHSfiobelA+Y7+/+qKXK0UCKtu5bptdHCSeTRrOr/TeXm2mJ2npPWgP02JjBEvrpR+o40x2Os5N/NTNKg0sm5gJXt0zipFHo07LFmNs1FAy6teIF0towEsvN/wC0DMEa2nr6xT43EsbLC2xLgu57m6S5bltgj7Qtg3nWs775jaMaBuuY113oFwwXKB1Z/YaC9JhicPcmYfIe1TV3cNAXfJ3JSTrkfagTYxOypPchfye9U8ZlcZnEEZnQ0NcdNqiaVBdtqjBgy+khnynvU23Jp6U+RidtPfT8PtSoL4V4OZ8Mft1p8S2ZutEtwZzmOsdmr+t4ll168OxssxFrdzOgM3QTLLpvWXEvlnT0APYxQAEOYfOc6H58Uv1GIliZjadJjrSCnfYiiImzh9qCs2uTYYQSEkw9kakvwmzDoTjvrv8AjoUppUGlwwMY0PET5ye9QXNNtYHrp/fetPo77C+14lrfYI3Wjyt1s5C6GPWgXBvD/IU6DG5OztJ5HaKm6xgYw6d8xJ5H2p/qBdIRDIMXb4GcPmoWgaEHXpmf43+Kbc3QZdg9WYPK+9HD4bcwZXAGVXQDdqKDRm2bUzoyZIfhxU87AYx2J8urU0UG/wD5T0t/+tv8UVhRQFFa2siLpKC4nEx309qhsYnZU22jbyUGkCBzGi6MmuHGuDqZNMxf1P0vJfdZddYtu9rzWuJOW62RrmqmxiYYyTtJEk+T3KBDSorT9ViJxpnMEzBOmVcdaDOtOJw97ZbZiUjxhSfNK63Az1I3wH8/FIuoJp2laP3Ern7bcuYjEdgI9qi+2Nez7klB0/T/AE36l/IX2DJaNzyWu0ygBvLFc/LhZ6Y33z0/79oqr7E1EkEno6PpQKdqIoGrv4t12rOW6XVWJV1dP7NAuHaLlg33fBvSbEiRJydyYx5E8U77Y74HHcGlzsj0oJrTg66h3cnmB/FVda3QzN12XO6pmd9/NZXWwp0xQb8L6XmLkusOW1vRS1gbSLZxc/doZw1k2kTJ6Zx61FVfYiiImEcI7jQKaIp2XoiMJkTUdk71Tc3JMbGwRoTQTaEMvp6ya5xieulF1qKIiYR1HpFO8hxmPanZxGZmMJOdEh9xigzrThb5DG++2Ma5nxTeEtyEOJw40ly7/vWVB03fS/Zz81icxbE/fLbzf4uY2nSawvth1HTSemmemn80WWrgJ1cdiX4pNAqKKKCuJbDEj3Jh75zSmiaVAUx61V18gYwRoG65jXXV/ar+lutLhvG62SQYU3Bhh7xRZNrK6lV8VJYINqmN9v7/ABRKdw6u9WWDGY1mTB0ySu+3vWfMxG2sbZ1/B7UUANC0qZQKqHr3p8S+VcZzgA8BgrX6W+w5ue1ukS2GIu2XDJ2+aVfM2456dt0UNDa69aId1qa1V1plHAGplcSET1ddQ8VF1y6s6ewQfFE0ANKir4V/KzjyCeRIaCKqSO9Kt7b7ORG155IunAZkSMrjM4h1nBZNc9Vau29Knkdxw9O40Q+WGHzGXvinfaRI7pGZ9enzUKutFADSoq7L4nTJGQd5xOjjb96CKpSO9Kt+NfY2WltqXE8ysjnEEYx60WTXPRToogKuW+7Lm5yrGV1V0zWdVw7G5A1cFAmgKVbP/G0mUhj7tyAF1n8UGRT5sR5/j8tPkTtFCtyaTg2Pf+WgXDvhkjyCezhpJWn0/DLrgbi0UG5mDuxmPSq+ovf8ebmttXl15c6oOkwUXLms+FxG1kw0+HbzTkIJyhp06vas6q2xZjbL7h+9ETTSq4YT90hOYJY3xJPvVI3QBoOk5CblfQ+Cgzp3XsB0oDE083K43WIDwGD0KBWXxPfGg7zjp4/elFb/AE3BtuWbyyBSZZTS0g1fas+LxG5m5VgM5wEB6ABRbLmkcRBOuHuTP5D2obcTPQjE5nbx+KireGxzbTHmJoiKKvhhDM9vXvnGJ/rI75fuiAgxMaY8sL70EU77p19PbBTtYyRuaDqRv/SkW70DL8RjWdCffWO1SldHBsC1vLy261t5bfu5nV5hMEIbjkjesL71VcrlaLZYG9gNhXyxP4PanfZEZGc/KZ6aVFVdYkTuSe6fkaImnWnDQh1RMJ9qd2fj5qWxgYw6OzGsUC5+x806f6LToMyneksCGw5Y7sZ9qmr5PtmTWI39fSgOTEz4zn4ildesSrGCdjWD3aVKgvh5YmJ6zHbSpcVVlkzkxnKH5aigc1txBuz9pBOhbM3bAd3wdgp8b6pus4dkWhYXAloXPNc3Le63OYJ0AKxuucSuMHYmceV96A4aTkU7MPvDSWlV3WYGRkmOmUh74nyUBdZAMmZxmds9N/ildxFVVVlVcq6zSSlQXbbhzAZjOchiPfPT0qRqi3Ez0NSc9tdn46lTNBXCvhn9h7b1fGtmbsGhBA6agbY+ar636p4l7c222rBFlpbaRaWkWmmnvNY33rlVe+aBiQ4Z2998ZxUzQFO+yGBHuaPpQUza4u21JNTJ+SomhpUF3DArO0ZkDTtH8ekyNVdbAOM9x3jMaeav6T6h4d9t4W3NqXBeF1rDMXWuE7UC4HEh0FxqDuOidv23aV9m+P4zGf7vR+ozzGGZkxDM4jSs6ClI3mWXaMRiPX+mUZp8O2UJCcS6Hd7UgoKum2QcOGJhJn2kHNTNKig0/wDIu/5Xe7TrKigpsQmMMnkifyVNXajMrpiCc98kFEEd84zO3j/poLm2AW7R6f5ZiO3+M+av6jh8MvuLb7r7D/G7l5VxibVYz3rmqm3Az1xmds9P+qCav9JiYk1UzGYzGmTeopzQKtb/ALvuwZgB7dFWO9TcEbzLJt7z6+3tBQVfYmpGB8JJ8NK0qiIzMybYjM5nXTbd6ZV4ThnTSemmfag6fp7eHdfHEvustkObl5kt6tsksRga5yIdZkjpGZ/b5qKq+yNxwOJ9s70E1fE4SamJSTIpEwmHU06lSNPLQHDuh0HszD2xmndZpGZ0yO8baab0r427a4zGd3ef9Uigd9qKOEw+tVwUkmQ7a+KPtxnO8kBntMkR/HWLjL/v96Do4VnDS7mvutuLVt+3mLrpti2Z+3HMz2OtYoQazv08VFVfbCkz3Jh75zQFlsoG/VA8rgovsTUTA5xhyPpSGnaT6bx0mgdl2pGvrjJk/GetN4TKGUnSHQlyYSBqb42pWtAq04aQ5RjEfM9on4oi2XOInJGYmMTvj+KzoOm7h8Pkkvu55DkbccvLLdzT/wAsRGlYcSJxMQa9Yz4maLLZ3jXWemmOulJKBUUUUBRRRQFaX6FFFBnTKKKAaVFFAUUUUBV8SiiginbRRQDSoooCiiigdmpTvoooJqrKdFBFFFFAUUUUDKd+tFFBNF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data:image/jpeg;base64,/9j/4AAQSkZJRgABAQAAAQABAAD/2wCEAAkGBxQTEhQUExQVFBUXGBUUFxcVGBQWFRgXGBYaGBYYFhcYHCggGBolHBgXITEjJSkrLi4uGiAzODMsNygtLisBCgoKDg0OGxAQGjIkHCQsLCwsLi0sLCwsLCwsLCwsLCwsLDQsLCwsLCwsLCwsLCwsLCwsLCwsLCwsLCwsLCwsLP/AABEIAOEA4QMBIgACEQEDEQH/xAAZAAADAQEBAAAAAAAAAAAAAAAAAQIDBAf/xAAyEAEAAQMCBQMDBAICAgMAAAABEQACITFBAxJRYYFxkaEEIrETwdHwMuFS8RRCU5LS/8QAFQEBAQAAAAAAAAAAAAAAAAAAAAH/xAAZEQEBAQEBAQAAAAAAAAAAAAAAARExAiH/2gAMAwEAAhEDEQA/APDqrhxJOm+Y+YYqKriXqqsrlXLPegTW3FuFFdc3QaZzjA9ay58RBtnMnzFTQbDhObGsZhdJjSYrO1hzRZdDMD2Z/ZpLQa/T8UtuLm0uhHlu0Y2e1P6o+5ftJVi1EMpBC9PaHenxvpW2zh3LbF4oFw3AXNrzBm3IxOpmo+0Oqnf7WduuA96LtzGZWjxOb/JWADOkaGdonGKjh3trIo9RR+KS0Rdl7aibImmpprrTbLZfukJhDWJjC749O+lQ3YCOucztjpt81NBcY/v93+KVjRbfhIM+uMzJ+M9aUUHT9FxQbptsum24++IMakpFxt361hxbYYx4RPcxWv1v0rw72y5tUheW628zaXf5W4XOe9RxOUkM6MwjpkiYj+KLbeM6piO89cR6R+9IvYScOHuTOfIe1TRG3BdRYEhUnv8AkKgCNc4x23zPp89Mq++do00np3qaC7jBSGhvxEecz6dOvvWv0n07xL7bLYG5LTmS22VjNzgO7Qa/TXjZdZy2StrzXIXG0CoQtxPpOAa5LqvkOaFgmFM4nKdaVyQY/Oc7/jxRbbU1V8Yjz6zt0xFJvYDYljaWJ/B7UrWiNLX7UWP/AGCMrg12wr4qYIM5zOCDpDOfilfdLMR2J/epoO7nf/mfe6iuGigKvmIiMzM5n01iPFFyQazn0jEfv8VFBTEHXeprU4zjXA2mdmZPl92tOP8AWXX33XoDdryWlluSGLbSCgxsTMk4YzEOz3qKK1xy7iejLPiCI60GdVxOG2sJD0cPkqKu28iIzOs7dIoIq7riDGeuc51c+PFHERcToa9Yz8zUjQO7tU11fS/XXWX85CzzPMF1q6/dbdJd5rAvwmzD5Jh+WgBIcZxntmce3t3qKY1fFDUky4YYNskS67H8ArLG5gy7B1ehUU6tuPtxpr3y+2IPFBFtUoukHaYPdn5pXpLGm06xtNPhcRtZMNBLSro4X1d1pdaQl1ral1tt0S2q2yfbd9tuTOKyeIwDtp2zNAXJBBnfvn4xUzT4aCSSbhhjeGGGnxA2/EZ33cUCttWUNCXsSGemUPNTTrTnOZYgzAZjXly67UEcNBFJ7Mw9mMxRbG9JqrOJA98PpM/kPagiium76y5s5GE5i6YOfFvKBfE8sbaVjxL5ZegeAgPYKCKKKKC7b0nuRoPtOlHPiIN2d8x/Hy0r71ZVVyrlV1WpoCrbpAjM65lmMdNvn0gvCCGWM4iGXBnOIzjWq+m4DfcWkSoEoEvVcB3cUWTbkZpQVXFsRR2qKJZi779thYwTtv4pPDYGGGYYwxrFDEGs79O2I9ff3dvFRkUeph96At4kEY1HQ2nfy0r7pZgNNOxFTTtoFV3PNtEG07GXLRxQl5VTZSFPSWPetfpfpm/miPtG5lDBrEuXsZosltyOeqtOtJpURV98/B00INPSi6xNRNHPRJPczRfG3Q1ZzGdus/7oOI5zqQ9yZh8g+KCjiuNMdjrOY11qLmVdPTTxSq+EE/codQlPEk0EVfEZliCdpg3jOait7Pp1sb8QIOSZZiDVMOTBidSizzbxhVcPr0yb71NM70RStzpKugbvQKUJRfG3zmm8RiJYmY2nrHgoH+rmYHEaQaRONzX1rOirsDMsYxiZZMOcYnPagVl0MxOvXprjprQjrSrfjfTNtttzEXTEIuGMgzb5oslvHPRTpUQyq4qSxMbTrHeN6iqsuhHpnIJ5HDQTTGhq3hRM4RiGR3nbb96CKYkaZxntmce3tSCnfabM9fXtnNA+FbKCwbuseKimFacRIIHmzMxG0QRJvQTwon7pjtE/NStKr4d8ToyRkH2nR7lBFMadtqsAqsAZZdoovtiMjPrjMQz7460Cqrkggzuzr0xGKm0p3hLEpOJIY2klj3oHZbM5iDHdnT2l8VFVaNVxkk5ZCCZhzH3aGkzHagQkMzO3rO/iaiirb8R6bG3fWginNO21Zg0y9iYl8p70cS2HCOmSf3KBNVemxGnfMZ26z/c0cO0XLGvfO3z/AF0qaCuQ5ZnMxEbdZqKvhGRRbZJjDG8Lo0uIksabTrG00DuSDWcz0iCPmfiooq77pjtjQN5z113oIpzVWcNYdCY5keUe8FS0Fcvc+f4oqKKArSGy7ILa5HTG2KzprQDWjcfbiYiSdfTGMetRzsRLHTbGlTQaYz8Z/NTaw/yD8NFl6Mij1MUloNOBx7rLi61i4RE1EyJ3p/UXcyotyyqkMy93aH1n1a43DsLOG23811xdz28qciXIHNP3SQ40mKz54INyLph3nGMaHz1ii7cxPD4bcwa07LonGpGdsmn481NC0Qxq3llgxmBc6MZAmMbExUN7ASwShtLEvwexU0F/+v8Af71pWXRpQXoILDh7kzD1yD4pUHR9J9S2KlzbzF1ry6omTUw6NY8QJxKdyH2lrX63hWW3pw7/ANS3EXcrZOBftWSGTvE1F/E1LcGHMLMRrB1aLt4i2xRemX3D8pTeJ9sQazOZ9PSpmlRGnDQ1+GPmGkRD1kh7Zk/HtSvvXVXQz0CA9gKmgu7SlbfHT2/ejnYiWMsbSxL8HsVp9Hw7br7bb7uS1Quv5W7lN3lMsdKDT6f6iLbrG64subVAmUYFJNC66PWMTJzpVfbzbts7YU+YY9aV18wbGNus/vRbbSbGB2ZPaF/JTuvmMBBHrnV/HipWgY0oiyIZ129zXGSJ6UYg65l69PSpvuVlZerrU0G32dLvc/8AzRWNFAVfP9sd58083GLdJVJ0xrsB+/pWdBv+ioYcjd6hMpjQi6Xs9KV/0t5ddbdbdbdbraiXEayamKxrTjcW65brluXVuVX1WgVl8TgyRkH86etRRWn6mIg0idHVdtXMZnEUGdXxeHDEj3NKTYxMMMg7SRP5PemX4jHXQn31oIrTmkDoR4lf3aLhchAQMTEx33YX3is6Dp4f0t993LbZe3ECFq3TpEBOu1YnDUXYxO0soT4fZo4PFbUutW24yIoj2TSpaCi/EdUdpx313/sFRTGr4vF5tgyuMa7RoB26+kAuHZLEh66Hd7VFVdamomjnoknwjTeJpgx2CcrmNdaCRrWyb7tJV0DL6AftUcQdYgcmsRKYnUkTxUUG1v01yLbbcgKoKARKu0c1vudah4bA9dO8dKOHxbrZ5VJOVhSTWHqYMdqigtvkCDHY6zmNfNRVcO+EcMdcnk3qrruaAOhBLLpvu0CttkWdCfXIQe8+GoqkRyR61X6n3LAzOIgyahbERrGmOmKBcK+EemT1Krg2TOJgz22F7Sn43qOJajkR6ONdKmg2u+luDmbbi2Q5kS2UkJ6xn0rPiWIw4wPhJPhpnFu5eWXlnm5ZYmImOsVFAUUUUF32tsjiFH1MNLnYicEsbSxP4PYpLSoCrb1AXEr2FgX4Pai+4gghDOZllz2xB4q/pOHbdcF93LaoN0TBuxv6UWTbjJoKrjWgoMnWool+Kuu9qu3gLEZmYJJx1NqluwHnbfvrtU81Ay6i+9crOh4CD4qaZQKtLr+bV0IPQMH7UuLcKtpyk4JmDpO9bfScKy7m57uWLVMTN2x2nrSrJtxzVVr1pNKiGtW8Jz2C5hGBj90KV90/BoGhG1StA7b0iMRmlddLLq5pVfBuBG45jpMT5oIq77plXKy95ytRXTZwrf025u+4QLY1GZZ2jGO/aizzrmqrY3qadrH9miGZQxnGwf6qnhoTtKTiJP8Aupvuln/VJaCreIjIw5MdEh+MVFFXw7gmScY7Mme+JPNArL0yY1PCQ/FD80iujjcKwssbbpuZ5iI5c4zvJmiya5qKdFEKrfuuwZXFpLq4CZXpUU7WgVFNrW/hhJMuyOHrt6f1wGQ0+bEejoTid9d/x0KC1p3MxBtGJz3zQHDuBySbww+GGKiteBwG+4ttzdcgEhlwZar6hT7G20bW6U1dMLvEfLRcuay4d0MoPZmPhGgtWYFgljY3fSpp2tEKir4dssKEoS6Gd+1O+0xA6ZnrnTGMR108ARNVdfgMY7E+XV80g3p3ZVCNWCcHmgLLgmSenZ74zifj0Yrf6f6W6+S0nlG5yGDLrUcbiSzAYD7SDBE+rq0XLmpLsJB65xnb8eaOViYYwTtLMfh9qmqWiJoq7LJnMQT65iDvv4aOIG0x3Z9digmqvvnY2MAaEbUWMZicPyROOmtTE0FFxERmdZIj0jXzUV08DgXcrxAG2y60ZiJZQTVHlaw4l8qwHY0PSi2WBuwEecz6dP8Av0gbUiRzk75jHkamquoiac1pw7CJXEwgxdG+zHSfiobelA+Y7+/+qKXK0UCKtu5bptdHCSeTRrOr/TeXm2mJ2npPWgP02JjBEvrpR+o40x2Os5N/NTNKg0sm5gJXt0zipFHo07LFmNs1FAy6teIF0towEsvN/wC0DMEa2nr6xT43EsbLC2xLgu57m6S5bltgj7Qtg3nWs775jaMaBuuY113oFwwXKB1Z/YaC9JhicPcmYfIe1TV3cNAXfJ3JSTrkfagTYxOypPchfye9U8ZlcZnEEZnQ0NcdNqiaVBdtqjBgy+khnynvU23Jp6U+RidtPfT8PtSoL4V4OZ8Mft1p8S2ZutEtwZzmOsdmr+t4ll168OxssxFrdzOgM3QTLLpvWXEvlnT0APYxQAEOYfOc6H58Uv1GIliZjadJjrSCnfYiiImzh9qCs2uTYYQSEkw9kakvwmzDoTjvrv8AjoUppUGlwwMY0PET5ye9QXNNtYHrp/fetPo77C+14lrfYI3Wjyt1s5C6GPWgXBvD/IU6DG5OztJ5HaKm6xgYw6d8xJ5H2p/qBdIRDIMXb4GcPmoWgaEHXpmf43+Kbc3QZdg9WYPK+9HD4bcwZXAGVXQDdqKDRm2bUzoyZIfhxU87AYx2J8urU0UG/wD5T0t/+tv8UVhRQFFa2siLpKC4nEx309qhsYnZU22jbyUGkCBzGi6MmuHGuDqZNMxf1P0vJfdZddYtu9rzWuJOW62RrmqmxiYYyTtJEk+T3KBDSorT9ViJxpnMEzBOmVcdaDOtOJw97ZbZiUjxhSfNK63Az1I3wH8/FIuoJp2laP3Ern7bcuYjEdgI9qi+2Nez7klB0/T/AE36l/IX2DJaNzyWu0ygBvLFc/LhZ6Y33z0/79oqr7E1EkEno6PpQKdqIoGrv4t12rOW6XVWJV1dP7NAuHaLlg33fBvSbEiRJydyYx5E8U77Y74HHcGlzsj0oJrTg66h3cnmB/FVda3QzN12XO6pmd9/NZXWwp0xQb8L6XmLkusOW1vRS1gbSLZxc/doZw1k2kTJ6Zx61FVfYiiImEcI7jQKaIp2XoiMJkTUdk71Tc3JMbGwRoTQTaEMvp6ya5xieulF1qKIiYR1HpFO8hxmPanZxGZmMJOdEh9xigzrThb5DG++2Ma5nxTeEtyEOJw40ly7/vWVB03fS/Zz81icxbE/fLbzf4uY2nSawvth1HTSemmemn80WWrgJ1cdiX4pNAqKKKCuJbDEj3Jh75zSmiaVAUx61V18gYwRoG65jXXV/ar+lutLhvG62SQYU3Bhh7xRZNrK6lV8VJYINqmN9v7/ABRKdw6u9WWDGY1mTB0ySu+3vWfMxG2sbZ1/B7UUANC0qZQKqHr3p8S+VcZzgA8BgrX6W+w5ue1ukS2GIu2XDJ2+aVfM2456dt0UNDa69aId1qa1V1plHAGplcSET1ddQ8VF1y6s6ewQfFE0ANKir4V/KzjyCeRIaCKqSO9Kt7b7ORG155IunAZkSMrjM4h1nBZNc9Vau29Knkdxw9O40Q+WGHzGXvinfaRI7pGZ9enzUKutFADSoq7L4nTJGQd5xOjjb96CKpSO9Kt+NfY2WltqXE8ysjnEEYx60WTXPRToogKuW+7Lm5yrGV1V0zWdVw7G5A1cFAmgKVbP/G0mUhj7tyAF1n8UGRT5sR5/j8tPkTtFCtyaTg2Pf+WgXDvhkjyCezhpJWn0/DLrgbi0UG5mDuxmPSq+ovf8ebmttXl15c6oOkwUXLms+FxG1kw0+HbzTkIJyhp06vas6q2xZjbL7h+9ETTSq4YT90hOYJY3xJPvVI3QBoOk5CblfQ+Cgzp3XsB0oDE083K43WIDwGD0KBWXxPfGg7zjp4/elFb/AE3BtuWbyyBSZZTS0g1fas+LxG5m5VgM5wEB6ABRbLmkcRBOuHuTP5D2obcTPQjE5nbx+KireGxzbTHmJoiKKvhhDM9vXvnGJ/rI75fuiAgxMaY8sL70EU77p19PbBTtYyRuaDqRv/SkW70DL8RjWdCffWO1SldHBsC1vLy261t5bfu5nV5hMEIbjkjesL71VcrlaLZYG9gNhXyxP4PanfZEZGc/KZ6aVFVdYkTuSe6fkaImnWnDQh1RMJ9qd2fj5qWxgYw6OzGsUC5+x806f6LToMyneksCGw5Y7sZ9qmr5PtmTWI39fSgOTEz4zn4ildesSrGCdjWD3aVKgvh5YmJ6zHbSpcVVlkzkxnKH5aigc1txBuz9pBOhbM3bAd3wdgp8b6pus4dkWhYXAloXPNc3Le63OYJ0AKxuucSuMHYmceV96A4aTkU7MPvDSWlV3WYGRkmOmUh74nyUBdZAMmZxmds9N/ildxFVVVlVcq6zSSlQXbbhzAZjOchiPfPT0qRqi3Ez0NSc9tdn46lTNBXCvhn9h7b1fGtmbsGhBA6agbY+ar636p4l7c222rBFlpbaRaWkWmmnvNY33rlVe+aBiQ4Z2998ZxUzQFO+yGBHuaPpQUza4u21JNTJ+SomhpUF3DArO0ZkDTtH8ekyNVdbAOM9x3jMaeav6T6h4d9t4W3NqXBeF1rDMXWuE7UC4HEh0FxqDuOidv23aV9m+P4zGf7vR+ozzGGZkxDM4jSs6ClI3mWXaMRiPX+mUZp8O2UJCcS6Hd7UgoKum2QcOGJhJn2kHNTNKig0/wDIu/5Xe7TrKigpsQmMMnkifyVNXajMrpiCc98kFEEd84zO3j/poLm2AW7R6f5ZiO3+M+av6jh8MvuLb7r7D/G7l5VxibVYz3rmqm3Az1xmds9P+qCav9JiYk1UzGYzGmTeopzQKtb/ALvuwZgB7dFWO9TcEbzLJt7z6+3tBQVfYmpGB8JJ8NK0qiIzMybYjM5nXTbd6ZV4ThnTSemmfag6fp7eHdfHEvustkObl5kt6tsksRga5yIdZkjpGZ/b5qKq+yNxwOJ9s70E1fE4SamJSTIpEwmHU06lSNPLQHDuh0HszD2xmndZpGZ0yO8baab0r427a4zGd3ef9Uigd9qKOEw+tVwUkmQ7a+KPtxnO8kBntMkR/HWLjL/v96Do4VnDS7mvutuLVt+3mLrpti2Z+3HMz2OtYoQazv08VFVfbCkz3Jh75zQFlsoG/VA8rgovsTUTA5xhyPpSGnaT6bx0mgdl2pGvrjJk/GetN4TKGUnSHQlyYSBqb42pWtAq04aQ5RjEfM9on4oi2XOInJGYmMTvj+KzoOm7h8Pkkvu55DkbccvLLdzT/wAsRGlYcSJxMQa9Yz4maLLZ3jXWemmOulJKBUUUUBRRRQFaX6FFFBnTKKKAaVFFAUUUUBV8SiiginbRRQDSoooCiiigdmpTvoooJqrKdFBFFFFAUUUUDKd+tFFBNFF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www.opengl.org.ru/books/open_gl/chapter5/bin/spa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2320854" y="908720"/>
            <a:ext cx="1296144" cy="129614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9578" y="908720"/>
            <a:ext cx="1296144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700" b="1" dirty="0" smtClean="0">
                <a:solidFill>
                  <a:schemeClr val="tx1"/>
                </a:solidFill>
                <a:latin typeface="Franklin Gothic Medium Cond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endParaRPr lang="ru-RU" sz="5700" b="1" dirty="0">
              <a:solidFill>
                <a:schemeClr val="tx1"/>
              </a:solidFill>
              <a:latin typeface="Franklin Gothic Medium Con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062352" y="908720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5724128" y="908720"/>
            <a:ext cx="1296144" cy="12961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33902" y="980728"/>
            <a:ext cx="1296144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33902" y="2794343"/>
            <a:ext cx="1296144" cy="1296144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97421" y="2794343"/>
            <a:ext cx="1296144" cy="1296144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54420" y="2767244"/>
            <a:ext cx="1296144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67744" y="2728123"/>
            <a:ext cx="1296144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559578" y="2780928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Black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55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pazitiff.info/uploads/posts/2008-10/1225222574_pic040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0943" y="-8227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akemoneyonline.gr/wp-content/uploads/2014/01/10946122-starting-rocket-on-white-background-vector-illustr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2" b="94737" l="5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5324"/>
            <a:ext cx="3171387" cy="31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ыход космического корабля за пределы атмосферы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63260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66327E-6 L 0.93697 -0.7761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40" y="-388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203114" cy="6957392"/>
          </a:xfrm>
          <a:prstGeom prst="rect">
            <a:avLst/>
          </a:prstGeom>
        </p:spPr>
      </p:pic>
      <p:pic>
        <p:nvPicPr>
          <p:cNvPr id="1026" name="Picture 2" descr="http://papus666.narod.ru/clipart/i/ins/instr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71108">
            <a:off x="-1312446" y="4934927"/>
            <a:ext cx="1249659" cy="7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6T8GgmmdaYFcn2F33HMA06XlazcMkpVIi5VvgRCfJt7rlFEoy-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776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5970">
            <a:off x="4462296" y="3558803"/>
            <a:ext cx="1205138" cy="11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des.ru/uploads/graph/10/klipart-musor-klip-a-137532229189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2" b="100000" l="9927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58" y="1907491"/>
            <a:ext cx="699855" cy="7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lex.030201.ru/uploads/posts/2012-09/1346793089_gifts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71" l="917" r="97248">
                        <a14:foregroundMark x1="44954" y1="11950" x2="44954" y2="11950"/>
                        <a14:foregroundMark x1="81651" y1="11321" x2="81651" y2="11321"/>
                        <a14:foregroundMark x1="57798" y1="37736" x2="57798" y2="37736"/>
                        <a14:foregroundMark x1="57798" y1="14465" x2="57798" y2="14465"/>
                        <a14:foregroundMark x1="32110" y1="77358" x2="32110" y2="77358"/>
                        <a14:foregroundMark x1="70642" y1="57233" x2="70642" y2="57233"/>
                        <a14:foregroundMark x1="30275" y1="11321" x2="30275" y2="1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268839">
            <a:off x="-732129" y="4984733"/>
            <a:ext cx="453080" cy="6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.novate.ru/files/tim/tubelor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55" b="89655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255000">
            <a:off x="1583564" y="152008"/>
            <a:ext cx="765282" cy="10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53.fastpic.ru/big/2013/0303/51/331de53902c2b3daf87c4e16c39c2d51.jpe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2785"/>
          <a:stretch/>
        </p:blipFill>
        <p:spPr bwMode="auto">
          <a:xfrm rot="1832111">
            <a:off x="3968228" y="785830"/>
            <a:ext cx="588251" cy="4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tatic.novate.ru/files/tim/tubelor2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55" b="89655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402227">
            <a:off x="-685304" y="4046993"/>
            <a:ext cx="466432" cy="6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2.gstatic.com/images?q=tbn:ANd9GcS6T8GgmmdaYFcn2F33HMA06XlazcMkpVIi5VvgRCfJt7rlFEoy-w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21" b="9776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63093">
            <a:off x="375907" y="5912289"/>
            <a:ext cx="827544" cy="8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53.fastpic.ru/big/2013/0303/51/331de53902c2b3daf87c4e16c39c2d51.jpe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2785"/>
          <a:stretch/>
        </p:blipFill>
        <p:spPr bwMode="auto">
          <a:xfrm rot="1832111">
            <a:off x="-968748" y="2124939"/>
            <a:ext cx="550526" cy="3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2.cliparto.com/pic/xl/183538/4049277-trash-can-and-dustbin-set-icons.jp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91" b="89394" l="9709" r="893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44926">
            <a:off x="-1442433" y="871183"/>
            <a:ext cx="799807" cy="10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encrypted-tbn2.gstatic.com/images?q=tbn:ANd9GcQU_xSZGlV31dBRzNH3aZgdW4jxNgyYMY0veyCRmgEjAea2Zu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8" descr="https://encrypted-tbn2.gstatic.com/images?q=tbn:ANd9GcQU_xSZGlV31dBRzNH3aZgdW4jxNgyYMY0veyCRmgEjAea2Zu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www.lenagold.ru/fon/clipart/sh/shur/instr1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353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2530" y="3067308"/>
            <a:ext cx="590442" cy="6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www.lenagold.ru/fon/clipart/sh/shur/instr1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353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0130" y="3219708"/>
            <a:ext cx="590442" cy="6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99 -0.01133 C -0.1533 -0.01364 -0.15399 -0.01711 -0.15226 -0.01804 C -0.14653 -0.02105 -0.13976 -0.01989 -0.13351 -0.02151 C -0.12517 -0.02359 -0.12083 -0.03261 -0.11354 -0.03492 C -0.10781 -0.03654 -0.10226 -0.03723 -0.09653 -0.03839 C -0.09496 -0.03955 -0.09288 -0.04001 -0.09167 -0.04163 C -0.09045 -0.04302 -0.09062 -0.04487 -0.08993 -0.04672 C -0.0868 -0.0562 -0.08663 -0.06637 -0.07812 -0.07192 C -0.07587 -0.07632 -0.075 -0.07909 -0.07153 -0.0821 C -0.06805 -0.08441 -0.06128 -0.08881 -0.06128 -0.08858 C -0.0533 -0.09898 -0.05139 -0.09644 -0.03958 -0.09204 C -0.03767 -0.08696 -0.03715 -0.08164 -0.03455 -0.07701 C -0.03264 -0.07354 -0.02917 -0.07077 -0.0276 -0.06684 C -0.02448 -0.05666 -0.02465 -0.05574 -0.0158 -0.04995 C -0.01007 -0.04093 -0.00764 -0.02983 -0.00399 -0.01966 C -0.00347 0.02058 -0.00347 0.06105 -0.00243 0.10106 C -0.00226 0.108 0.01493 0.12627 0.02101 0.12812 C 0.02274 0.12928 0.02483 0.1302 0.02622 0.13159 C 0.02743 0.13275 0.02795 0.13529 0.02951 0.13668 C 0.03629 0.14269 0.0375 0.14269 0.04445 0.145 C 0.04965 0.15287 0.05191 0.16166 0.05469 0.17021 C 0.05608 0.18455 0.05816 0.18987 0.05313 0.20375 C 0.05261 0.20467 0.04479 0.216 0.04306 0.21901 C 0.04184 0.2204 0.03958 0.22387 0.03958 0.22433 C 0.03837 0.23959 0.03889 0.25578 0.03611 0.27105 C 0.03524 0.27475 0.03177 0.27775 0.02951 0.28122 C 0.02517 0.28747 0.02101 0.29579 0.01597 0.30134 C 0.01129 0.3129 0.00642 0.33834 0.02101 0.34343 C 0.02309 0.34667 0.02344 0.3506 0.02622 0.35361 C 0.02951 0.35754 0.03646 0.3587 0.04115 0.36008 C 0.0625 0.36725 0.07083 0.37003 0.09479 0.37211 C 0.10191 0.37419 0.10833 0.3765 0.11493 0.37882 C 0.1191 0.3802 0.12517 0.38529 0.12517 0.38552 C 0.12795 0.39431 0.13038 0.40703 0.13698 0.4142 C 0.13924 0.42044 0.14149 0.42206 0.1474 0.42599 C 0.14931 0.42923 0.15156 0.43247 0.15382 0.43594 C 0.15486 0.43733 0.15451 0.43964 0.15556 0.44103 C 0.1566 0.44218 0.15903 0.44218 0.16042 0.44265 C 0.16163 0.44611 0.16094 0.45143 0.16389 0.45259 C 0.17101 0.45513 0.17708 0.45883 0.18438 0.46115 C 0.20226 0.47387 0.23125 0.47364 0.25156 0.47456 C 0.25417 0.46369 0.25052 0.47063 0.26146 0.46462 C 0.26511 0.46277 0.27153 0.45768 0.27153 0.45791 C 0.27761 0.44611 0.2816 0.43525 0.28507 0.42253 C 0.28958 0.40749 0.2908 0.39292 0.30504 0.38367 C 0.30677 0.3772 0.3099 0.37165 0.31198 0.36517 C 0.31458 0.3395 0.31181 0.35592 0.31511 0.34343 C 0.3158 0.34112 0.31528 0.33834 0.31684 0.33673 C 0.32066 0.33233 0.32639 0.33071 0.33038 0.32678 C 0.33646 0.32077 0.33681 0.31846 0.34375 0.3099 C 0.34705 0.30574 0.35191 0.30319 0.35573 0.29972 C 0.35677 0.29533 0.35851 0.284 0.36233 0.2796 C 0.36458 0.27683 0.36823 0.27475 0.37083 0.27243 C 0.37274 0.26688 0.37656 0.26318 0.37917 0.2574 C 0.38038 0.25486 0.38142 0.24931 0.38403 0.24746 C 0.38715 0.24561 0.39097 0.24584 0.39427 0.24399 C 0.39774 0.24214 0.40434 0.23751 0.40434 0.23774 C 0.40886 0.23821 0.41424 0.23774 0.41788 0.24075 C 0.42899 0.24931 0.41337 0.24352 0.42622 0.24746 C 0.43264 0.25162 0.43976 0.25347 0.44636 0.2574 C 0.45052 0.27058 0.45868 0.2803 0.46823 0.28955 C 0.4691 0.3025 0.46684 0.31684 0.47656 0.32678 C 0.48142 0.34158 0.47656 0.33303 0.48507 0.33996 C 0.49167 0.34551 0.48472 0.34228 0.4934 0.34505 C 0.50642 0.35384 0.50868 0.34945 0.52865 0.3469 C 0.53924 0.34736 0.55 0.34713 0.56024 0.34852 C 0.56424 0.34875 0.56736 0.35153 0.57066 0.35199 C 0.57587 0.35245 0.5809 0.35291 0.58576 0.35361 C 0.58854 0.3617 0.59063 0.35754 0.59583 0.36378 C 0.59653 0.36517 0.5967 0.36702 0.59757 0.36864 C 0.59861 0.37003 0.60087 0.37049 0.60104 0.37211 C 0.60417 0.39177 0.59913 0.42808 0.62465 0.43594 C 0.63715 0.45537 0.65295 0.45143 0.67656 0.45259 C 0.68073 0.45698 0.68455 0.4593 0.68993 0.46115 C 0.69497 0.466 0.70017 0.47063 0.70695 0.47294 C 0.71215 0.47803 0.71875 0.47919 0.72535 0.48127 C 0.7316 0.48543 0.73715 0.48566 0.7441 0.48844 C 0.7507 0.48682 0.75764 0.48682 0.76424 0.48474 C 0.78073 0.47988 0.75104 0.48196 0.77257 0.47803 C 0.78247 0.47595 0.79254 0.47572 0.80278 0.47456 C 0.80521 0.47202 0.80886 0.47063 0.81111 0.46785 C 0.81233 0.46647 0.81215 0.46439 0.81302 0.46277 C 0.81545 0.45722 0.81875 0.4519 0.82136 0.44611 C 0.82413 0.43987 0.82413 0.4334 0.82778 0.42738 C 0.82969 0.42461 0.83386 0.42276 0.83646 0.42091 C 0.8474 0.41212 0.85347 0.40402 0.8684 0.40402 L 0.90868 0.39547 " pathEditMode="relative" rAng="0" ptsTypes="fffffffffffffffffffffffffffffffffffffffffffffffffffffffffffffffffffffffffffffffffffffAA">
                                      <p:cBhvr>
                                        <p:cTn id="6" dur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25" y="20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5.92044E-6 C 0.00295 -0.00277 0.00607 -0.00531 0.00885 -0.00809 C 0.01059 -0.00947 0.01198 -0.01063 0.01354 -0.01202 C 0.01493 -0.01341 0.0177 -0.01595 0.0177 -0.01595 C 0.021 -0.02798 0.02482 -0.03653 0.03281 -0.0437 C 0.0427 -0.04301 0.05295 -0.04416 0.06267 -0.04185 C 0.06441 -0.04139 0.06423 -0.03746 0.06562 -0.03584 C 0.06684 -0.03445 0.06857 -0.03445 0.07014 -0.03376 C 0.0717 -0.03029 0.07482 -0.02751 0.07621 -0.02381 C 0.07691 -0.02196 0.07968 -0.00994 0.08055 -0.00601 C 0.07743 0.01065 0.07743 0.02221 0.06562 0.02984 C 0.06145 0.04071 0.06267 0.04996 0.06562 0.06152 C 0.06666 0.06546 0.06579 0.07216 0.06875 0.07355 C 0.0717 0.07494 0.0776 0.07748 0.0776 0.07748 C 0.07812 0.07956 0.07812 0.08211 0.07916 0.08349 C 0.08159 0.08673 0.08784 0.09136 0.08784 0.09136 C 0.09409 0.11495 0.08854 0.09136 0.09253 0.11726 C 0.0934 0.12327 0.09583 0.12905 0.09704 0.13507 C 0.09913 0.14547 0.1 0.15935 0.10607 0.16698 C 0.10781 0.17438 0.1125 0.1915 0.11649 0.19682 C 0.11996 0.20144 0.12586 0.20329 0.12986 0.20676 C 0.13298 0.21856 0.13889 0.2248 0.14774 0.2285 C 0.15173 0.23405 0.1559 0.23405 0.15972 0.24053 C 0.16805 0.25486 0.16145 0.25093 0.17014 0.2544 C 0.17274 0.25671 0.17482 0.26018 0.1776 0.2625 C 0.18125 0.2655 0.18715 0.26643 0.19114 0.26828 C 0.20086 0.27267 0.18993 0.26758 0.2 0.27429 C 0.20139 0.27522 0.20746 0.27753 0.20902 0.27822 C 0.21198 0.27961 0.21788 0.28238 0.21788 0.28238 C 0.2217 0.28724 0.22482 0.29002 0.22986 0.29233 C 0.23836 0.29094 0.24704 0.29094 0.2552 0.28817 C 0.26284 0.28539 0.27448 0.26643 0.28055 0.26435 C 0.28645 0.26226 0.29253 0.2618 0.29861 0.26041 C 0.30503 0.25463 0.30503 0.24654 0.30746 0.23659 C 0.3085 0.22688 0.30781 0.21763 0.31336 0.21069 C 0.31527 0.20052 0.31875 0.19658 0.32534 0.1908 C 0.32569 0.18826 0.32552 0.18525 0.32691 0.18294 C 0.32795 0.18086 0.33038 0.18109 0.33125 0.17901 C 0.34149 0.15866 0.32552 0.17993 0.33593 0.16698 C 0.33732 0.16074 0.33941 0.14108 0.34184 0.13715 C 0.34288 0.13553 0.34479 0.13599 0.34618 0.13507 C 0.34948 0.13275 0.3552 0.1272 0.3552 0.1272 C 0.35798 0.1131 0.36389 0.11356 0.3717 0.10732 C 0.3802 0.10061 0.38784 0.09159 0.39548 0.08349 C 0.39774 0.08118 0.39913 0.07748 0.40156 0.0754 C 0.40486 0.07239 0.40868 0.07054 0.41198 0.06754 C 0.42048 0.06823 0.42899 0.06731 0.43732 0.06962 C 0.43958 0.07031 0.44236 0.08326 0.4434 0.08743 C 0.44496 0.09344 0.44861 0.0939 0.45225 0.09529 C 0.45798 0.11749 0.4526 0.0946 0.4552 0.15103 C 0.45538 0.15542 0.45677 0.17207 0.45972 0.17693 C 0.4625 0.18155 0.46944 0.1834 0.47309 0.18687 C 0.47725 0.20283 0.48836 0.21185 0.5 0.2167 C 0.50902 0.22041 0.5 0.2167 0.51354 0.22272 C 0.51493 0.22341 0.51788 0.22457 0.51788 0.22457 C 0.51996 0.23544 0.52291 0.24584 0.52534 0.25648 C 0.52604 0.27082 0.52343 0.30782 0.53889 0.31407 C 0.54566 0.32008 0.54288 0.32216 0.54774 0.33003 C 0.54982 0.33349 0.55243 0.33535 0.5552 0.33789 C 0.55625 0.3372 0.56458 0.33234 0.56562 0.33003 C 0.56736 0.32633 0.56736 0.3217 0.56875 0.318 C 0.57448 0.30227 0.57448 0.29094 0.58663 0.2803 C 0.60677 0.28169 0.61128 0.27961 0.62534 0.28632 C 0.63142 0.29395 0.62743 0.28724 0.62968 0.30412 C 0.63194 0.31823 0.63541 0.33118 0.64027 0.3439 C 0.64357 0.35315 0.64479 0.36032 0.65225 0.36379 C 0.65694 0.37374 0.65954 0.38391 0.66423 0.39362 C 0.66823 0.4112 0.66354 0.38761 0.6625 0.42947 C 0.66215 0.45121 0.66093 0.47989 0.67604 0.49307 C 0.67777 0.50001 0.67986 0.50394 0.68368 0.50903 C 0.68541 0.5162 0.68819 0.53308 0.69114 0.53886 C 0.69878 0.55389 0.70538 0.5606 0.71788 0.56661 C 0.7217 0.57147 0.725 0.57239 0.72986 0.57448 C 0.73871 0.58696 0.74878 0.59136 0.76128 0.59436 C 0.78889 0.58928 0.78385 0.58627 0.81354 0.58835 C 0.82118 0.59205 0.82916 0.59436 0.83593 0.60038 C 0.83819 0.61009 0.83993 0.60547 0.84479 0.6124 C 0.84757 0.62605 0.84826 0.63114 0.85816 0.63414 C 0.86267 0.63807 0.86718 0.64016 0.8717 0.64409 C 0.87395 0.6538 0.87968 0.65311 0.88663 0.65611 C 0.88819 0.65681 0.88975 0.65704 0.89114 0.65796 C 0.89323 0.65912 0.89496 0.6612 0.89704 0.66213 C 0.90711 0.66675 0.91718 0.66744 0.92691 0.67392 C 0.93194 0.67716 0.9335 0.68155 0.93889 0.68386 C 0.94184 0.68525 0.94479 0.68641 0.94774 0.6878 C 0.9493 0.68849 0.95225 0.68988 0.95225 0.68988 C 0.95277 0.69196 0.9526 0.69473 0.95382 0.69589 C 0.95659 0.69843 0.96666 0.70098 0.97014 0.7019 C 0.98975 0.71902 0.99948 0.71254 1.02847 0.7137 C 1.04132 0.71231 1.05434 0.71208 1.06718 0.70977 C 1.0743 0.70838 1.071 0.6982 1.07621 0.69381 C 1.08229 0.68849 1.08871 0.68502 1.09548 0.68201 C 1.1059 0.67253 1.11215 0.66606 1.12534 0.66606 " pathEditMode="relative" ptsTypes="ffffffffffffffffffffffffffffffffffffffffffffffffffffffffffffffffffffffffffffffffffffffffffffA">
                                      <p:cBhvr>
                                        <p:cTn id="8" dur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6701 -0.01549 C 0.08142 -0.02313 0.06944 -0.01549 0.0776 -0.02336 C 0.08038 -0.02613 0.08646 -0.03122 0.08646 -0.03122 C 0.08906 -0.0414 0.09062 -0.0525 0.09253 -0.06314 C 0.09306 -0.06568 0.09288 -0.06869 0.09392 -0.071 C 0.09496 -0.07308 0.09687 -0.07377 0.09844 -0.07516 C 0.10052 -0.08372 0.1026 -0.09829 0.10729 -0.10499 C 0.10781 -0.10754 0.10746 -0.11078 0.10885 -0.11286 C 0.11128 -0.11633 0.11788 -0.12072 0.11788 -0.12072 C 0.12101 -0.13899 0.11667 -0.12535 0.14028 -0.13275 C 0.14236 -0.13344 0.14618 -0.13899 0.14774 -0.14084 C 0.14878 -0.14362 0.14931 -0.14662 0.15069 -0.1487 C 0.15191 -0.15055 0.15417 -0.15055 0.15521 -0.15264 C 0.15729 -0.15703 0.15816 -0.16744 0.15955 -0.17252 C 0.1625 -0.18432 0.16458 -0.19542 0.16858 -0.20629 C 0.17066 -0.21184 0.17066 -0.21878 0.17309 -0.2241 C 0.17535 -0.22895 0.18299 -0.23427 0.18507 -0.23612 C 0.19045 -0.24098 0.19444 -0.24722 0.19983 -0.25208 C 0.21823 -0.24352 0.22465 -0.25486 0.23715 -0.26596 C 0.2401 -0.2685 0.24323 -0.27128 0.24618 -0.27382 C 0.24774 -0.27521 0.25069 -0.27775 0.25069 -0.27775 C 0.25226 -0.287 0.25295 -0.28862 0.25955 -0.29186 C 0.26267 -0.30319 0.26337 -0.31499 0.27014 -0.32354 C 0.27257 -0.33742 0.27483 -0.35222 0.27899 -0.3654 C 0.27986 -0.36818 0.28108 -0.37049 0.28194 -0.37327 C 0.28264 -0.37512 0.28229 -0.37789 0.28351 -0.37928 C 0.28698 -0.38298 0.29184 -0.38367 0.29549 -0.38714 C 0.30417 -0.39547 0.31337 -0.40287 0.32222 -0.41096 C 0.32569 -0.42877 0.32083 -0.41119 0.3283 -0.42299 C 0.32969 -0.4253 0.32969 -0.42877 0.33125 -0.43085 C 0.33281 -0.43293 0.33524 -0.43339 0.33715 -0.43501 C 0.34028 -0.43756 0.34323 -0.44033 0.34618 -0.44288 C 0.34774 -0.44426 0.34913 -0.44542 0.35069 -0.44681 C 0.35226 -0.4482 0.35521 -0.45074 0.35521 -0.45074 C 0.3691 -0.45005 0.38299 -0.45005 0.39687 -0.44889 C 0.40174 -0.44843 0.41042 -0.44103 0.41476 -0.43894 C 0.41632 -0.43825 0.41927 -0.43686 0.41927 -0.43686 C 0.4342 -0.44981 0.44792 -0.42553 0.46267 -0.42507 C 0.48403 -0.42461 0.50538 -0.42507 0.52674 -0.42507 " pathEditMode="relative" ptsTypes="ffffffffffffffffffffffffffffffffffffffA">
                                      <p:cBhvr>
                                        <p:cTn id="10" dur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Motion origin="layout" path="M 0.04687 0.00255 C 0.05677 0.00116 0.06684 0.00093 0.07673 -0.00139 C 0.07847 -0.00185 0.07968 -0.00647 0.08125 -0.00532 C 0.08472 -0.00254 0.08923 0.01133 0.09305 0.01665 C 0.09357 0.0185 0.09305 0.0229 0.09462 0.02244 C 0.09739 0.02174 0.09826 0.01689 0.10052 0.01457 C 0.10503 0.01018 0.11076 0.00694 0.11545 0.00255 C 0.11684 -0.00647 0.11788 -0.01156 0.12153 -0.01919 C 0.12361 -0.02798 0.12587 -0.03631 0.12743 -0.04509 C 0.12795 -0.05435 0.1283 -0.0636 0.12899 -0.07285 C 0.12934 -0.07747 0.13003 -0.08233 0.13038 -0.08695 C 0.13107 -0.09875 0.13107 -0.11077 0.13194 -0.12257 C 0.13246 -0.13089 0.13541 -0.14015 0.13646 -0.14847 C 0.13663 -0.14986 0.13784 -0.16697 0.13941 -0.17044 C 0.14184 -0.17599 0.14479 -0.18154 0.14826 -0.18617 C 0.1493 -0.18756 0.15052 -0.18871 0.15139 -0.19033 C 0.15468 -0.19681 0.15295 -0.19958 0.15885 -0.20213 C 0.16319 -0.20398 0.16771 -0.20467 0.17222 -0.20606 C 0.17569 -0.21091 0.1842 -0.21808 0.1842 -0.21808 C 0.18593 -0.22571 0.18802 -0.22733 0.19305 -0.23196 C 0.19809 -0.23126 0.20312 -0.23126 0.20798 -0.23011 C 0.21198 -0.22918 0.21996 -0.22595 0.21996 -0.22595 C 0.23472 -0.21323 0.26805 -0.21646 0.27968 -0.216 C 0.28368 -0.20143 0.27899 -0.22201 0.27812 -0.19819 C 0.27708 -0.17345 0.27656 -0.17692 0.28264 -0.16443 C 0.28316 -0.15448 0.28455 -0.14454 0.2842 -0.1346 C 0.28385 -0.12696 0.27482 -0.11424 0.27222 -0.10869 C 0.26927 -0.10268 0.26614 -0.0969 0.26319 -0.09089 C 0.26215 -0.0888 0.26024 -0.08487 0.26024 -0.08487 C 0.26128 -0.07238 0.26146 -0.05897 0.26475 -0.04718 C 0.26632 -0.03515 0.26562 -0.03793 0.26771 -0.02914 C 0.26875 -0.02521 0.26962 -0.02127 0.27066 -0.01734 C 0.27118 -0.01526 0.27222 -0.01133 0.27222 -0.01133 C 0.27343 0.0037 0.27309 0.02868 0.28559 0.03631 C 0.30208 0.04626 0.28871 0.03539 0.29913 0.04441 C 0.30017 0.04903 0.3 0.05204 0.30364 0.05435 C 0.31493 0.06175 0.33177 0.06707 0.34392 0.07216 C 0.35208 0.06846 0.35885 0.06453 0.36475 0.0562 C 0.3658 0.05204 0.36892 0.03469 0.37066 0.03238 C 0.37326 0.02891 0.37673 0.02706 0.37968 0.02452 C 0.38125 0.02313 0.3842 0.02059 0.3842 0.02059 C 0.38576 0.01388 0.38732 0.0074 0.38871 0.0007 C 0.38975 -0.01225 0.38802 -0.02197 0.39618 -0.02914 C 0.3967 -0.03191 0.3967 -0.03469 0.39757 -0.03723 C 0.39826 -0.03931 0.4 -0.0407 0.40052 -0.04301 C 0.40243 -0.05134 0.40208 -0.0629 0.40503 -0.071 C 0.40816 -0.07955 0.41267 -0.08163 0.41857 -0.08695 C 0.41996 -0.08834 0.42291 -0.09089 0.42291 -0.09089 C 0.42569 -0.11193 0.42778 -0.11077 0.4408 -0.12257 C 0.44722 -0.12835 0.46319 -0.13066 0.46319 -0.13066 C 0.46475 -0.13205 0.46614 -0.13344 0.46771 -0.1346 C 0.46962 -0.13598 0.47187 -0.13691 0.47378 -0.13853 C 0.47691 -0.14084 0.48264 -0.14639 0.48264 -0.14639 C 0.50885 -0.14338 0.50451 -0.14246 0.53784 -0.14639 C 0.54288 -0.15101 0.55104 -0.15633 0.55573 -0.16235 C 0.55781 -0.16489 0.5592 -0.16859 0.5618 -0.17044 C 0.56458 -0.17229 0.56788 -0.17252 0.57066 -0.17437 C 0.57656 -0.1783 0.58264 -0.18385 0.58715 -0.19033 C 0.59496 -0.18663 0.60312 -0.18756 0.61111 -0.18432 C 0.61562 -0.18571 0.62309 -0.18547 0.62604 -0.19218 C 0.62691 -0.19403 0.62639 -0.19681 0.62743 -0.19819 C 0.63003 -0.20166 0.63403 -0.20259 0.63646 -0.20606 C 0.6375 -0.20744 0.63837 -0.20883 0.63941 -0.21022 C 0.63993 -0.20999 0.64982 -0.20768 0.65139 -0.20606 C 0.65278 -0.20467 0.65278 -0.20143 0.65434 -0.20027 C 0.65573 -0.19912 0.66475 -0.19542 0.66771 -0.19426 C 0.70052 -0.1975 0.70156 -0.19079 0.71857 -0.21207 C 0.72725 -0.23566 0.7158 -0.20791 0.72604 -0.2241 C 0.73559 -0.23913 0.72239 -0.22618 0.7335 -0.23589 C 0.73628 -0.25208 0.73281 -0.23682 0.73784 -0.24977 C 0.73923 -0.25347 0.73889 -0.25855 0.7408 -0.26179 C 0.74218 -0.2641 0.75 -0.26873 0.75139 -0.26966 C 0.75989 -0.28168 0.7585 -0.30157 0.76632 -0.31151 C 0.76892 -0.32608 0.7809 -0.3351 0.7901 -0.34343 C 0.79305 -0.3462 0.79618 -0.34875 0.79913 -0.35129 C 0.80069 -0.35268 0.80364 -0.35522 0.80364 -0.35522 C 0.80694 -0.36933 0.80225 -0.35361 0.80955 -0.36517 C 0.81093 -0.36748 0.81128 -0.37049 0.8125 -0.37303 C 0.8151 -0.37812 0.81944 -0.38136 0.82291 -0.38506 C 0.82396 -0.38621 0.82465 -0.3883 0.82604 -0.38899 C 0.83437 -0.39269 0.84305 -0.39385 0.85139 -0.39708 C 0.85781 -0.40287 0.86302 -0.40934 0.86927 -0.41489 C 0.871 -0.42437 0.87222 -0.42553 0.87812 -0.43085 C 0.88125 -0.44264 0.88993 -0.44287 0.89757 -0.44866 C 0.90312 -0.45282 0.90764 -0.46276 0.91406 -0.46461 C 0.91857 -0.466 0.92291 -0.46716 0.92743 -0.46855 C 0.93889 -0.47595 0.94531 -0.47756 0.95885 -0.48057 C 0.96076 -0.48196 0.96475 -0.4845 0.96475 -0.4845 " pathEditMode="relative" ptsTypes="fffffffffffffffffffffffffffffffffffffffffffffffffffffffffffffffffffffffffffffffffffffffA">
                                      <p:cBhvr>
                                        <p:cTn id="12" dur="98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159 0.04394 C 0.03246 0.03931 0.03264 0.03399 0.03455 0.03006 C 0.03576 0.02775 0.03784 0.02636 0.03906 0.02405 C 0.04913 0.00532 0.03628 0.02428 0.04496 0.01202 C 0.05104 0.01272 0.05694 0.01295 0.06302 0.0141 C 0.07187 0.01572 0.07864 0.02243 0.0868 0.02613 C 0.09028 0.03307 0.09357 0.0333 0.09878 0.03793 C 0.0993 0.04001 0.0993 0.04209 0.10017 0.04394 C 0.10087 0.04556 0.10295 0.04602 0.1033 0.04787 C 0.10451 0.05365 0.10416 0.0599 0.10469 0.06591 C 0.09844 0.11378 0.10503 0.09852 0.09583 0.11748 C 0.09635 0.13228 0.09201 0.16073 0.10625 0.1672 C 0.10729 0.16928 0.10781 0.17183 0.1092 0.17322 C 0.11041 0.1746 0.11267 0.17368 0.11371 0.17507 C 0.11475 0.17645 0.11406 0.17946 0.1151 0.18108 C 0.11614 0.1827 0.11823 0.18224 0.11962 0.18316 C 0.13524 0.19449 0.12291 0.18848 0.13316 0.19311 C 0.13368 0.19519 0.1335 0.19773 0.13455 0.19912 C 0.13576 0.20074 0.14774 0.20444 0.14948 0.2049 C 0.15156 0.20929 0.15555 0.21762 0.1585 0.22086 C 0.15972 0.22225 0.16163 0.22201 0.16302 0.22294 C 0.1658 0.22479 0.16753 0.22941 0.17048 0.2308 C 0.17378 0.23219 0.17743 0.23219 0.1809 0.23288 C 0.19184 0.23751 0.1809 0.23335 0.2033 0.23681 C 0.21389 0.23843 0.22587 0.24445 0.23611 0.24861 C 0.23837 0.25162 0.24166 0.25347 0.24357 0.2567 C 0.24462 0.25832 0.24409 0.26087 0.24496 0.26272 C 0.24757 0.26827 0.25121 0.27289 0.25399 0.27844 C 0.25451 0.27937 0.25677 0.28954 0.25694 0.29047 C 0.26024 0.30388 0.26389 0.31961 0.27482 0.32423 C 0.2776 0.3351 0.28159 0.34459 0.28975 0.34805 C 0.2908 0.35014 0.29132 0.35245 0.29271 0.35407 C 0.29392 0.35546 0.296 0.35476 0.29722 0.35615 C 0.29826 0.35754 0.29791 0.36008 0.29878 0.36193 C 0.29948 0.36355 0.30069 0.36471 0.30173 0.36609 C 0.31024 0.39731 0.30173 0.36401 0.30469 0.45143 C 0.30503 0.46045 0.31024 0.46646 0.31371 0.4734 C 0.31805 0.4919 0.32205 0.5104 0.32569 0.52914 C 0.32656 0.53376 0.32934 0.54602 0.33159 0.54903 C 0.33281 0.55041 0.33455 0.55018 0.33611 0.55088 C 0.34392 0.55758 0.35243 0.56036 0.36146 0.5629 C 0.36198 0.56545 0.3618 0.56868 0.36302 0.57076 C 0.36337 0.57123 0.37153 0.57447 0.37187 0.5747 C 0.37934 0.57793 0.3868 0.58163 0.39427 0.58464 C 0.40052 0.59042 0.40625 0.5925 0.41371 0.59459 C 0.41875 0.59597 0.42864 0.59875 0.42864 0.59875 C 0.43993 0.60846 0.45729 0.60453 0.47048 0.60846 C 0.48073 0.61817 0.46875 0.60823 0.49132 0.61656 C 0.49305 0.61725 0.49409 0.61979 0.49583 0.62049 C 0.49965 0.62188 0.50364 0.62164 0.50764 0.62257 C 0.50972 0.62303 0.51163 0.62373 0.51371 0.62442 C 0.53021 0.63066 0.54635 0.6383 0.56302 0.64431 C 0.57291 0.64801 0.57778 0.65749 0.5868 0.66235 C 0.59757 0.6679 0.60972 0.66535 0.62118 0.66628 C 0.62656 0.66859 0.62569 0.67021 0.62569 0.6642 " pathEditMode="relative" ptsTypes="ffffffffffffffffffffffffffffffffffffffffffffffffffffffA">
                                      <p:cBhvr>
                                        <p:cTn id="14" dur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54 -0.05949 C -0.15313 -0.06065 -0.154 -0.06227 -0.15174 -0.0625 C -0.14462 -0.06389 -0.13612 -0.06343 -0.1283 -0.06412 C -0.11789 -0.06505 -0.11251 -0.06921 -0.10348 -0.07014 C -0.09636 -0.07083 -0.08941 -0.0713 -0.08212 -0.07176 C -0.08021 -0.07222 -0.07761 -0.07245 -0.07622 -0.07315 C -0.07466 -0.07384 -0.07483 -0.07477 -0.07396 -0.07546 C -0.07014 -0.07986 -0.0698 -0.08449 -0.05921 -0.08704 C -0.05643 -0.08889 -0.05539 -0.09028 -0.05105 -0.09167 C -0.04671 -0.09259 -0.0382 -0.09468 -0.0382 -0.09444 C -0.0283 -0.09907 -0.02587 -0.09815 -0.01112 -0.09606 C -0.00869 -0.09375 -0.00816 -0.09144 -0.00487 -0.08935 C -0.00244 -0.08773 0.0019 -0.08634 0.00381 -0.08472 C 0.00763 -0.08009 0.00746 -0.07963 0.01858 -0.07708 C 0.0257 -0.07292 0.02865 -0.06782 0.03334 -0.06319 C 0.03386 -0.04514 0.03386 -0.02685 0.03525 -0.0088 C 0.03542 -0.00556 0.05695 0.00278 0.06441 0.00347 C 0.0665 0.00417 0.0691 0.0044 0.07084 0.00509 C 0.07223 0.00556 0.07292 0.00671 0.07483 0.00741 C 0.08334 0.01019 0.0849 0.01019 0.09358 0.01111 C 0.10001 0.01481 0.10278 0.01875 0.10626 0.02269 C 0.10799 0.02917 0.1106 0.03148 0.10435 0.03773 C 0.10365 0.03819 0.09393 0.04329 0.09185 0.04468 C 0.09028 0.04537 0.08751 0.04676 0.08751 0.04699 C 0.08594 0.05394 0.08664 0.06134 0.08316 0.06829 C 0.08212 0.06991 0.07778 0.0713 0.07483 0.07292 C 0.06945 0.07569 0.06441 0.0794 0.05816 0.08194 C 0.05226 0.08704 0.04619 0.09861 0.06441 0.10093 C 0.06685 0.10231 0.06737 0.10417 0.07084 0.10556 C 0.07483 0.10741 0.08351 0.10787 0.08941 0.10856 C 0.11615 0.11181 0.12639 0.11296 0.15643 0.11389 C 0.16528 0.11481 0.17327 0.11597 0.18143 0.1169 C 0.18664 0.11759 0.19428 0.11991 0.19428 0.11991 C 0.19775 0.12407 0.2007 0.12963 0.20903 0.13287 C 0.21181 0.13588 0.21459 0.13657 0.22205 0.13819 C 0.22431 0.13981 0.22726 0.1412 0.23004 0.14282 C 0.23126 0.14352 0.23091 0.14444 0.23212 0.14514 C 0.23351 0.1456 0.23646 0.1456 0.2382 0.14583 C 0.23976 0.14745 0.23889 0.14977 0.24254 0.15023 C 0.25139 0.15139 0.25903 0.15324 0.26823 0.15417 C 0.29046 0.15995 0.32657 0.15995 0.35191 0.16019 C 0.35521 0.15532 0.3507 0.15856 0.36441 0.15579 C 0.36893 0.15486 0.37691 0.15255 0.37691 0.15278 C 0.38455 0.14745 0.38941 0.14259 0.39376 0.13681 C 0.39948 0.12986 0.40087 0.12338 0.41876 0.11921 C 0.42084 0.1162 0.42483 0.11366 0.42744 0.11088 C 0.43056 0.09907 0.42709 0.10671 0.43126 0.10093 C 0.43212 0.1 0.43143 0.09861 0.43351 0.09792 C 0.4382 0.09583 0.44532 0.09514 0.45035 0.09352 C 0.45799 0.09074 0.45834 0.08958 0.46702 0.08588 C 0.47119 0.0838 0.47726 0.08264 0.48195 0.08125 C 0.48334 0.07917 0.48542 0.07407 0.49028 0.07199 C 0.49306 0.07083 0.49757 0.06991 0.50087 0.06875 C 0.50313 0.06644 0.50799 0.06458 0.51129 0.06204 C 0.51268 0.06088 0.51407 0.05833 0.51737 0.05764 C 0.52119 0.05671 0.52587 0.05671 0.53004 0.05602 C 0.53438 0.05509 0.54271 0.05301 0.54271 0.05324 C 0.54827 0.05324 0.55504 0.05324 0.55955 0.0544 C 0.57344 0.05833 0.55382 0.05579 0.56997 0.05764 C 0.57796 0.05949 0.58681 0.06019 0.59514 0.06204 C 0.60018 0.06806 0.61042 0.07245 0.6224 0.07662 C 0.62344 0.08241 0.62066 0.08889 0.63282 0.09352 C 0.63889 0.10023 0.63282 0.0963 0.64341 0.09931 C 0.65157 0.10185 0.64289 0.10046 0.65382 0.10162 C 0.66997 0.10556 0.67275 0.1037 0.69775 0.10255 C 0.71094 0.10278 0.72431 0.10255 0.73716 0.10324 C 0.74219 0.10347 0.74601 0.10463 0.75018 0.10486 C 0.7566 0.10509 0.76303 0.10532 0.7691 0.10556 C 0.7724 0.10926 0.77501 0.10741 0.7816 0.11019 C 0.78247 0.11088 0.78264 0.11157 0.78369 0.11227 C 0.78507 0.11296 0.78785 0.11319 0.78803 0.11389 C 0.79202 0.12292 0.78577 0.13935 0.81754 0.14282 C 0.83316 0.15162 0.85278 0.14977 0.8823 0.15023 C 0.88751 0.15231 0.89237 0.15347 0.89896 0.15417 C 0.90521 0.15648 0.91181 0.15856 0.92032 0.15949 C 0.92674 0.16181 0.9349 0.16227 0.94323 0.16319 C 0.95105 0.16528 0.95799 0.16528 0.96667 0.16667 C 0.97483 0.16574 0.98351 0.16574 0.99167 0.16481 C 1.01233 0.16273 0.97518 0.16366 1.00209 0.16181 C 1.01441 0.16088 1.02709 0.16088 1.03976 0.16019 C 1.04289 0.15903 1.0474 0.15856 1.05018 0.15718 C 1.05174 0.15671 1.05157 0.15556 1.05261 0.15486 C 1.05556 0.15231 1.05973 0.15 1.06303 0.14745 C 1.0665 0.14468 1.0665 0.14167 1.07101 0.13889 C 1.07344 0.13773 1.07865 0.13681 1.08178 0.13611 C 1.09549 0.13194 1.10313 0.12847 1.12171 0.12847 L 1.17205 0.12454 " pathEditMode="relative" rAng="0" ptsTypes="fffffffffffffffffffffffffffffffffffffffffffffffffffffffffffffffffffffffffffffffffffffAA">
                                      <p:cBhvr>
                                        <p:cTn id="16" dur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02" y="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1549 C 0.08142 -0.02313 0.06944 -0.01549 0.0776 -0.02336 C 0.08038 -0.02613 0.08646 -0.03122 0.08646 -0.03122 C 0.08906 -0.0414 0.09062 -0.0525 0.09253 -0.06314 C 0.09306 -0.06568 0.09288 -0.06869 0.09392 -0.071 C 0.09496 -0.07308 0.09687 -0.07377 0.09844 -0.07516 C 0.10052 -0.08372 0.1026 -0.09829 0.10729 -0.10499 C 0.10781 -0.10754 0.10746 -0.11078 0.10885 -0.11286 C 0.11128 -0.11633 0.11788 -0.12072 0.11788 -0.12072 C 0.12101 -0.13899 0.11667 -0.12535 0.14028 -0.13275 C 0.14236 -0.13344 0.14618 -0.13899 0.14774 -0.14084 C 0.14878 -0.14362 0.14931 -0.14662 0.15069 -0.1487 C 0.15191 -0.15055 0.15417 -0.15055 0.15521 -0.15264 C 0.15729 -0.15703 0.15816 -0.16744 0.15955 -0.17252 C 0.1625 -0.18432 0.16458 -0.19542 0.16858 -0.20629 C 0.17066 -0.21184 0.17066 -0.21878 0.17309 -0.2241 C 0.17535 -0.22895 0.18299 -0.23427 0.18507 -0.23612 C 0.19045 -0.24098 0.19444 -0.24722 0.19983 -0.25208 C 0.21823 -0.24352 0.22465 -0.25486 0.23715 -0.26596 C 0.2401 -0.2685 0.24323 -0.27128 0.24618 -0.27382 C 0.24774 -0.27521 0.25069 -0.27775 0.25069 -0.27775 C 0.25226 -0.287 0.25295 -0.28862 0.25955 -0.29186 C 0.26267 -0.30319 0.26337 -0.31499 0.27014 -0.32354 C 0.27257 -0.33742 0.27483 -0.35222 0.27899 -0.3654 C 0.27986 -0.36818 0.28108 -0.37049 0.28194 -0.37327 C 0.28264 -0.37512 0.28229 -0.37789 0.28351 -0.37928 C 0.28698 -0.38298 0.29184 -0.38367 0.29549 -0.38714 C 0.30417 -0.39547 0.31337 -0.40287 0.32222 -0.41096 C 0.32569 -0.42877 0.32083 -0.41119 0.3283 -0.42299 C 0.32969 -0.4253 0.32969 -0.42877 0.33125 -0.43085 C 0.33281 -0.43293 0.33524 -0.43339 0.33715 -0.43501 C 0.34028 -0.43756 0.34323 -0.44033 0.34618 -0.44288 C 0.34774 -0.44426 0.34913 -0.44542 0.35069 -0.44681 C 0.35226 -0.4482 0.35521 -0.45074 0.35521 -0.45074 C 0.3691 -0.45005 0.38299 -0.45005 0.39687 -0.44889 C 0.40174 -0.44843 0.41042 -0.44103 0.41476 -0.43894 C 0.41632 -0.43825 0.41927 -0.43686 0.41927 -0.43686 C 0.4342 -0.44981 0.44792 -0.42553 0.46267 -0.42507 C 0.48403 -0.42461 0.50538 -0.42507 0.52674 -0.42507 " pathEditMode="relative" ptsTypes="ffffffffffffffffffffffffffffffffffffffA">
                                      <p:cBhvr>
                                        <p:cTn id="18" dur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77778E-6 -7.21554E-7 C 0.00174 -0.00439 0.00209 -0.00925 0.00573 -0.01272 C 0.00799 -0.0148 0.01198 -0.01619 0.01424 -0.01827 C 0.03351 -0.03515 0.00903 -0.01804 0.02552 -0.02914 C 0.03716 -0.02845 0.04844 -0.02821 0.05973 -0.02729 C 0.07657 -0.0259 0.08959 -0.01966 0.10504 -0.01642 C 0.11163 -0.00994 0.11788 -0.00971 0.12795 -0.00555 C 0.12882 -0.0037 0.12882 -0.00185 0.13056 -7.21554E-7 C 0.13177 0.00139 0.13577 0.00185 0.13646 0.00347 C 0.13872 0.00879 0.1382 0.01434 0.13907 0.01989 C 0.12726 0.06337 0.13976 0.04949 0.12223 0.06684 C 0.12327 0.08025 0.11493 0.10615 0.14202 0.11217 C 0.1441 0.11402 0.14514 0.11633 0.14775 0.11748 C 0.15 0.11887 0.15434 0.11795 0.15625 0.11933 C 0.15834 0.12049 0.15695 0.12327 0.15903 0.12465 C 0.16094 0.12627 0.16493 0.12581 0.16754 0.1265 C 0.1974 0.13691 0.17379 0.13136 0.19341 0.13575 C 0.19427 0.1376 0.19393 0.13992 0.19601 0.14107 C 0.19827 0.14269 0.22118 0.14593 0.22448 0.14639 C 0.22848 0.15032 0.23594 0.15796 0.24167 0.16096 C 0.24393 0.16212 0.24757 0.16189 0.25018 0.16281 C 0.25556 0.16443 0.25886 0.16883 0.26441 0.16998 C 0.27066 0.17114 0.27761 0.17114 0.2842 0.17183 C 0.30504 0.176 0.2842 0.17229 0.32691 0.17553 C 0.34705 0.17692 0.36997 0.18247 0.38941 0.18617 C 0.39375 0.18895 0.4 0.19057 0.40365 0.19357 C 0.40556 0.19496 0.40469 0.19727 0.40625 0.19912 C 0.41129 0.20398 0.41823 0.20837 0.42344 0.21346 C 0.42448 0.21415 0.42882 0.2234 0.42917 0.22433 C 0.43542 0.23659 0.44236 0.25093 0.4632 0.25509 C 0.46841 0.26503 0.47604 0.27359 0.49167 0.27683 C 0.49358 0.27868 0.49462 0.28076 0.49723 0.28215 C 0.49948 0.28353 0.50348 0.28284 0.50591 0.284 C 0.50782 0.28538 0.50712 0.2877 0.50886 0.28932 C 0.51007 0.2907 0.5125 0.29186 0.51441 0.29325 C 0.53056 0.32146 0.51441 0.29117 0.51997 0.37072 C 0.52066 0.37905 0.53056 0.3846 0.53716 0.39084 C 0.54549 0.40773 0.55313 0.42461 0.56007 0.44149 C 0.56163 0.44565 0.56702 0.45698 0.57136 0.45976 C 0.57361 0.46092 0.57691 0.46069 0.57986 0.46138 C 0.59479 0.46739 0.61094 0.46994 0.62813 0.47225 C 0.62917 0.47456 0.62882 0.47757 0.63108 0.47942 C 0.63177 0.47988 0.6474 0.48289 0.64792 0.48312 C 0.66216 0.48589 0.67639 0.48936 0.69063 0.49214 C 0.70261 0.49723 0.71354 0.49931 0.72761 0.50116 C 0.73733 0.50231 0.75608 0.50486 0.75608 0.50509 C 0.77761 0.51365 0.81077 0.51018 0.83577 0.51365 C 0.85538 0.52266 0.83247 0.51365 0.87552 0.52105 C 0.87882 0.52174 0.88073 0.52405 0.88403 0.52475 C 0.89132 0.5259 0.89896 0.52567 0.9066 0.5266 C 0.91059 0.52706 0.91424 0.52775 0.91823 0.52822 C 0.94948 0.534 0.98038 0.54094 1.01198 0.54649 C 1.03091 0.54972 1.04011 0.55828 1.05729 0.56291 C 1.07778 0.56776 1.10104 0.56545 1.12275 0.56637 C 1.13299 0.56846 1.13143 0.57007 1.13143 0.56452 " pathEditMode="relative" rAng="0" ptsTypes="ffffffffffffffffffffffffffffffffffffffffffffffffffffffA">
                                      <p:cBhvr>
                                        <p:cTn id="20" dur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267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5.83333E-6 6.66975E-6 C 0.00294 0.01157 0.00694 0.02383 0.01649 0.02776 C 0.02083 0.03146 0.02412 0.03608 0.02846 0.03978 C 0.03055 0.0488 0.03367 0.0458 0.03888 0.05158 C 0.04774 0.06129 0.0585 0.06661 0.06874 0.07355 C 0.07308 0.07656 0.07256 0.07864 0.0776 0.07956 C 0.0835 0.08049 0.08958 0.08072 0.09548 0.08141 C 0.10329 0.08511 0.11006 0.08974 0.11787 0.09344 C 0.13333 0.09205 0.14878 0.09182 0.16423 0.08951 C 0.16822 0.08881 0.17638 0.07609 0.18211 0.07355 C 0.18402 0.0643 0.18524 0.06268 0.19114 0.05759 C 0.19253 0.05135 0.19357 0.04348 0.19548 0.0377 C 0.19999 0.0236 0.21718 0.01735 0.2269 0.01388 C 0.22985 0.01134 0.23419 0.01018 0.23576 0.00602 C 0.2394 -0.00346 0.24062 -0.01665 0.24635 -0.02381 C 0.24964 -0.04301 0.25937 -0.03515 0.27308 -0.03376 C 0.28801 -0.02775 0.27048 -0.03422 0.30746 -0.02983 C 0.31058 -0.02937 0.31353 -0.02728 0.31649 -0.0259 C 0.31944 -0.02451 0.32534 -0.02196 0.32534 -0.02196 C 0.33489 -0.01318 0.33819 -0.01665 0.35069 -0.01988 C 0.35416 -0.0333 0.35503 -0.04555 0.35676 -0.05966 C 0.35676 -0.06012 0.35954 -0.07146 0.35971 -0.07169 C 0.36353 -0.07677 0.36874 -0.07955 0.37308 -0.08348 C 0.37794 -0.08788 0.37464 -0.08695 0.37916 -0.09158 C 0.38037 -0.09273 0.38975 -0.10083 0.39253 -0.10337 C 0.40208 -0.1117 0.41544 -0.10591 0.4269 -0.1073 C 0.42985 -0.11008 0.43246 -0.11332 0.43576 -0.1154 C 0.43784 -0.11678 0.43992 -0.11771 0.44183 -0.11933 C 0.44496 -0.12164 0.45069 -0.12719 0.45069 -0.12719 C 0.45676 -0.13899 0.45034 -0.12904 0.45815 -0.13529 C 0.46162 -0.13806 0.46492 -0.145 0.46874 -0.14708 C 0.47916 -0.15263 0.50173 -0.15402 0.50902 -0.15517 C 0.51197 -0.15772 0.51787 -0.16304 0.51787 -0.16304 " pathEditMode="relative" ptsTypes="ffffffffffffffffffffffffffffffffA">
                                      <p:cBhvr>
                                        <p:cTn id="22" dur="9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717 -0.00602 C 0.07795 -0.00324 0.0842 -0.00046 0.09045 0.00231 C 0.09202 0.00301 0.09514 0.0044 0.09514 0.0044 C 0.10348 0.00301 0.11216 0.0037 0.12014 0.00023 C 0.12257 -0.00093 0.12275 -0.00579 0.12483 -0.0081 C 0.12605 -0.00949 0.12796 -0.00949 0.12934 -0.01019 C 0.13438 -0.02963 0.12639 -0.00093 0.13559 -0.02269 C 0.13681 -0.02523 0.13646 -0.02847 0.13733 -0.03102 C 0.13959 -0.03889 0.14254 -0.03889 0.14809 -0.04352 C 0.16407 -0.04097 0.15677 -0.04329 0.17014 -0.03727 C 0.17327 -0.03588 0.17639 -0.03449 0.17952 -0.0331 C 0.18108 -0.03241 0.18421 -0.03102 0.18421 -0.03102 C 0.18924 -0.01111 0.18768 -0.01713 0.20608 -0.01435 C 0.21337 0.00046 0.21719 0.0162 0.22014 0.03356 C 0.22118 0.03935 0.22118 0.04676 0.22327 0.05231 C 0.22657 0.06111 0.23073 0.06018 0.23733 0.06273 C 0.24046 0.06389 0.24671 0.0669 0.24671 0.0669 C 0.25469 0.08264 0.25643 0.07569 0.26702 0.07106 C 0.28611 0.08379 0.29115 0.08194 0.31546 0.08356 C 0.32396 0.08588 0.33195 0.08819 0.34046 0.08981 C 0.36077 0.08449 0.35643 0.08819 0.36216 0.06481 C 0.36337 0.05995 0.36858 0.05926 0.37171 0.05648 C 0.37309 0.05509 0.37639 0.05231 0.37639 0.05231 C 0.39046 0.05301 0.40434 0.05278 0.41858 0.0544 C 0.42344 0.05509 0.42778 0.06018 0.43264 0.06065 C 0.43993 0.06134 0.44723 0.06204 0.45452 0.06273 C 0.46111 0.07569 0.45834 0.08009 0.46077 0.09815 C 0.46164 0.10463 0.46389 0.11065 0.46546 0.1169 C 0.4665 0.12083 0.47448 0.12245 0.47639 0.12315 C 0.48316 0.12592 0.49011 0.12847 0.49671 0.13148 C 0.49827 0.1375 0.4974 0.14467 0.49966 0.15023 C 0.50035 0.15162 0.51042 0.15393 0.51233 0.1544 C 0.5165 0.15301 0.52101 0.15301 0.52483 0.15023 C 0.52709 0.14861 0.52761 0.14444 0.52952 0.1419 C 0.53091 0.14004 0.53264 0.13912 0.53403 0.13773 C 0.53646 0.12523 0.54549 0.1169 0.55296 0.10856 C 0.55764 0.10324 0.56233 0.09467 0.56858 0.0919 C 0.57309 0.08981 0.57796 0.08912 0.58264 0.08773 C 0.58768 0.07731 0.58403 0.08287 0.59514 0.07315 C 0.59671 0.07176 0.59827 0.07037 0.59966 0.06898 C 0.60139 0.06759 0.60452 0.06481 0.60452 0.06481 C 0.61094 0.03935 0.64427 0.04722 0.65608 0.04606 C 0.66927 0.03426 0.67014 0.00856 0.67466 -0.01019 C 0.679 -0.02708 0.69063 -0.03727 0.70296 -0.04144 C 0.70973 -0.04746 0.71546 -0.05463 0.72327 -0.0581 C 0.72743 -0.06991 0.73021 -0.08472 0.74046 -0.08935 C 0.77414 -0.12523 0.81459 -0.10023 0.84827 -0.08519 C 0.85035 -0.08102 0.85365 -0.07755 0.85452 -0.07269 C 0.85521 -0.06921 0.85886 -0.0544 0.86077 -0.05185 C 0.86198 -0.05023 0.86389 -0.05 0.86546 -0.04977 C 0.87691 -0.04861 0.88837 -0.04838 0.89983 -0.04769 C 0.90434 -0.03866 0.90868 -0.02454 0.91546 -0.01852 C 0.91875 -0.01551 0.92309 -0.01505 0.92639 -0.01227 C 0.93247 -0.00741 0.93785 -0.00116 0.94358 0.0044 C 0.95799 0.01852 0.9448 0.0125 0.95764 0.0169 C 0.95921 0.01898 0.96129 0.0206 0.96233 0.02315 C 0.96858 0.03981 0.95851 0.02893 0.96858 0.03773 C 0.97466 0.06227 0.96789 0.08819 0.97796 0.11065 C 0.98125 0.1287 0.98143 0.13611 0.99202 0.15023 C 0.99566 0.16504 0.99236 0.16018 0.99983 0.1669 C 1.00365 0.17454 1.00851 0.17592 1.01216 0.18356 C 1.01285 0.19954 1.01268 0.21551 1.01389 0.23148 C 1.01459 0.24282 1.01997 0.24606 1.02639 0.25023 C 1.03108 0.25324 1.03421 0.25972 1.03889 0.26273 C 1.04809 0.26898 1.07552 0.27129 1.08577 0.27315 C 1.09688 0.27801 1.09236 0.27986 1.09983 0.27315 C 1.10296 0.25625 1.09844 0.26944 1.11702 0.26065 C 1.11997 0.25926 1.12552 0.25139 1.12778 0.24815 C 1.16459 0.25069 1.14966 0.24815 1.16858 0.25648 C 1.17743 0.25509 1.18664 0.25579 1.19514 0.25231 C 1.1974 0.25139 1.19653 0.24629 1.19827 0.24398 C 1.19948 0.24213 1.20296 0.23981 1.20296 0.23981 L 1.20764 0.25023 L 1.23264 0.24606 " pathEditMode="relative" ptsTypes="fffffffffffffffffffffffffffffffffffffffffffffffffffffffffffffffffffffffAAA">
                                      <p:cBhvr>
                                        <p:cTn id="24" dur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2.22222E-6 3.7037E-6 C 0.00434 0.01458 0.00225 0.00694 0.00625 0.02292 C 0.00694 0.02569 0.00955 0.02685 0.01093 0.02917 C 0.01215 0.03102 0.0125 0.03403 0.01406 0.03542 C 0.01684 0.03773 0.02066 0.03704 0.02343 0.03958 C 0.0342 0.04907 0.02916 0.0463 0.0375 0.05 C 0.04444 0.05903 0.04896 0.05741 0.05781 0.06042 C 0.15781 0.05856 0.25069 0.10486 0.32656 0.02917 C 0.3276 0.02639 0.3283 0.02338 0.32969 0.02083 C 0.33142 0.01759 0.33437 0.01574 0.33594 0.0125 C 0.33889 0.00625 0.33889 -0.00139 0.34062 -0.00833 C 0.34253 -0.01574 0.34531 -0.03125 0.34531 -0.03125 C 0.34722 -0.06088 0.34791 -0.08634 0.35312 -0.11458 C 0.35573 -0.12847 0.35416 -0.12523 0.36094 -0.13125 C 0.36302 -0.13681 0.3651 -0.14352 0.36875 -0.14792 C 0.37153 -0.15116 0.37587 -0.15231 0.37812 -0.15625 C 0.38559 -0.16944 0.39826 -0.17801 0.40937 -0.18542 C 0.41406 -0.18472 0.41909 -0.18565 0.42344 -0.18333 C 0.425 -0.18241 0.42378 -0.1787 0.425 -0.17708 C 0.42621 -0.17546 0.42812 -0.17569 0.42969 -0.175 C 0.43385 -0.16667 0.43802 -0.15833 0.44219 -0.15 C 0.44687 -0.14051 0.44618 -0.12662 0.45 -0.11667 C 0.45434 -0.10509 0.46094 -0.09583 0.46406 -0.08333 C 0.4658 -0.02269 0.46111 -0.04491 0.46875 -0.01458 C 0.47048 -0.00741 0.47274 -0.00255 0.475 0.00417 C 0.47639 0.0081 0.47708 0.0125 0.47812 0.01667 C 0.47864 0.01875 0.47969 0.02292 0.47969 0.02292 C 0.48021 0.03264 0.48021 0.04236 0.48125 0.05208 C 0.48455 0.08148 0.50469 0.09769 0.525 0.10208 C 0.5401 0.10069 0.55538 0.10116 0.57031 0.09792 C 0.57153 0.09769 0.57778 0.0787 0.58125 0.07292 C 0.58576 0.05509 0.59514 0.04005 0.6 0.02292 C 0.60278 0.01319 0.60104 0.01019 0.60781 0.00417 C 0.62656 -0.04583 0.59531 -0.11157 0.61875 -0.15833 C 0.62083 -0.17222 0.62361 -0.18148 0.63125 -0.19167 C 0.6342 -0.20347 0.63038 -0.19375 0.6375 -0.2 C 0.64479 -0.20648 0.63941 -0.20718 0.64844 -0.2125 C 0.64948 -0.21319 0.66076 -0.2169 0.66406 -0.21875 C 0.67048 -0.22245 0.67413 -0.22824 0.67969 -0.23333 C 0.68194 -0.2456 0.68455 -0.25278 0.68906 -0.26458 C 0.69392 -0.27731 0.6908 -0.28542 0.70312 -0.28958 C 0.71059 -0.2963 0.71979 -0.29931 0.72812 -0.30417 C 0.81736 -0.30139 0.77795 -0.32315 0.80312 -0.28125 C 0.80677 -0.26644 0.80434 -0.27245 0.80937 -0.2625 C 0.80989 -0.24514 0.81007 -0.22778 0.81094 -0.21042 C 0.8118 -0.19537 0.8276 -0.18681 0.83594 -0.18125 C 0.83802 -0.17708 0.8401 -0.17292 0.84219 -0.16875 C 0.84653 -0.15995 0.84114 -0.14769 0.83906 -0.1375 C 0.83802 -0.13264 0.83489 -0.12917 0.83281 -0.125 C 0.8283 -0.11597 0.82656 -0.10509 0.82187 -0.09583 C 0.82222 -0.08542 0.8184 -0.04398 0.83281 -0.0375 C 0.83559 -0.02662 0.83229 -0.03495 0.83906 -0.02708 C 0.84236 -0.02315 0.84844 -0.01458 0.84844 -0.01458 C 0.84896 -0.01181 0.8493 -0.00903 0.85 -0.00625 C 0.85087 -0.00208 0.85312 0.00625 0.85312 0.00625 C 0.85364 0.0331 0.85017 0.07153 0.85937 0.1 C 0.86059 0.1037 0.86857 0.13704 0.86875 0.1375 C 0.87083 0.14167 0.875 0.15 0.875 0.15 C 0.87673 0.16181 0.87864 0.17384 0.88125 0.18542 C 0.88212 0.18958 0.88333 0.19375 0.88437 0.19792 C 0.88489 0.2 0.88472 0.20255 0.88594 0.20417 C 0.896 0.21759 0.91024 0.2213 0.92344 0.22708 C 0.9283 0.23657 0.92656 0.25833 0.93594 0.2625 C 0.93889 0.26389 0.94219 0.26412 0.94531 0.26458 C 0.95 0.26551 0.95469 0.26597 0.95937 0.26667 C 0.96146 0.275 0.96423 0.27639 0.97031 0.27917 C 0.97344 0.27778 0.97691 0.27731 0.97969 0.275 C 0.98819 0.26782 0.97691 0.26898 0.9875 0.26458 C 1.00052 0.25926 1.02552 0.25764 1.03594 0.25625 C 1.03802 0.25208 1.04132 0.24861 1.04219 0.24375 C 1.04514 0.22801 1.04774 0.21227 1.05312 0.19792 C 1.05555 0.18125 1.05503 0.1706 1.06719 0.1625 C 1.06892 0.16134 1.07014 0.15903 1.07187 0.15833 C 1.07795 0.15625 1.08437 0.15556 1.09062 0.15417 C 1.09271 0.1456 1.09271 0.12477 1.10156 0.12292 C 1.10625 0.12199 1.11094 0.12292 1.11562 0.12292 " pathEditMode="relative" ptsTypes="fffffffffffffffffffffffffffffffffffffffffffffffffffffffffffffffffffffffffffA">
                                      <p:cBhvr>
                                        <p:cTn id="26" dur="98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animMotion origin="layout" path="M -0.17518 -0.03843 C -0.17084 -0.02385 -0.17292 -0.03149 -0.16893 -0.01551 C -0.16823 -0.01274 -0.16563 -0.01158 -0.16424 -0.00926 C -0.16303 -0.00741 -0.16268 -0.0044 -0.16112 -0.00301 C -0.15834 -0.0007 -0.15452 -0.00139 -0.15174 0.00115 C -0.14098 0.01064 -0.14601 0.00787 -0.13768 0.01157 C -0.13073 0.0206 -0.12622 0.01898 -0.11737 0.02199 C -0.01737 0.02014 0.07552 0.06643 0.15138 -0.00926 C 0.15243 -0.01204 0.15312 -0.01505 0.15451 -0.0176 C 0.15625 -0.02084 0.1592 -0.02269 0.16076 -0.02593 C 0.16371 -0.03218 0.16371 -0.03982 0.16545 -0.04676 C 0.16736 -0.05417 0.17013 -0.06968 0.17013 -0.06945 C 0.17204 -0.09931 0.17274 -0.12477 0.17795 -0.15301 C 0.18055 -0.1669 0.17899 -0.16366 0.18576 -0.16968 C 0.18784 -0.17524 0.18993 -0.18195 0.19357 -0.18635 C 0.19635 -0.18959 0.20069 -0.19074 0.20295 -0.19468 C 0.21041 -0.20787 0.22309 -0.21644 0.2342 -0.22385 C 0.23888 -0.22315 0.24392 -0.22408 0.24826 -0.22176 C 0.24982 -0.22084 0.24861 -0.21713 0.24982 -0.21551 C 0.25104 -0.21389 0.25295 -0.21412 0.25451 -0.21343 C 0.25868 -0.2051 0.26284 -0.19676 0.26701 -0.18843 C 0.2717 -0.17894 0.271 -0.16505 0.27482 -0.1551 C 0.27916 -0.14352 0.28576 -0.13426 0.28888 -0.12176 C 0.29062 -0.06111 0.28593 -0.08334 0.29357 -0.05324 C 0.29531 -0.04584 0.29757 -0.04098 0.29982 -0.03426 C 0.30121 -0.03033 0.30191 -0.02593 0.30295 -0.02176 C 0.30347 -0.01968 0.30451 -0.01551 0.30451 -0.01528 C 0.30503 -0.00579 0.30503 0.00393 0.30607 0.01365 C 0.30937 0.04305 0.32951 0.05926 0.34982 0.06365 C 0.36493 0.06226 0.3802 0.06273 0.39513 0.05949 C 0.39635 0.05926 0.4026 0.04027 0.40607 0.03449 C 0.41059 0.01666 0.41996 0.00162 0.42482 -0.01551 C 0.4276 -0.02524 0.42586 -0.02824 0.43263 -0.03426 C 0.45138 -0.08426 0.42013 -0.15 0.44357 -0.19676 C 0.44566 -0.21065 0.44843 -0.21991 0.45607 -0.2301 C 0.45902 -0.2419 0.4552 -0.23218 0.46232 -0.23843 C 0.46961 -0.24491 0.46423 -0.24561 0.47326 -0.25093 C 0.4743 -0.25162 0.48559 -0.25533 0.48888 -0.25718 C 0.49531 -0.26088 0.49895 -0.26667 0.50451 -0.27176 C 0.50677 -0.28403 0.50937 -0.29121 0.51388 -0.30301 C 0.51875 -0.31574 0.51562 -0.32385 0.52795 -0.32801 C 0.53541 -0.33473 0.54461 -0.33774 0.55295 -0.3426 C 0.64218 -0.33982 0.60277 -0.36158 0.62795 -0.31968 C 0.63159 -0.30486 0.62916 -0.31088 0.6342 -0.30093 C 0.63472 -0.28357 0.63489 -0.26621 0.63576 -0.24885 C 0.63663 -0.2338 0.65243 -0.22524 0.66076 -0.21968 C 0.66284 -0.21551 0.66493 -0.21135 0.66701 -0.20718 C 0.67135 -0.19838 0.66597 -0.18611 0.66388 -0.17593 C 0.66284 -0.17107 0.65972 -0.1676 0.65763 -0.16343 C 0.65312 -0.1544 0.65138 -0.14352 0.6467 -0.13426 C 0.64704 -0.12385 0.64323 -0.08241 0.65763 -0.07593 C 0.66041 -0.06505 0.65711 -0.07338 0.66388 -0.06551 C 0.66718 -0.06158 0.67326 -0.05324 0.67326 -0.05278 C 0.67378 -0.05024 0.67413 -0.04746 0.67482 -0.04468 C 0.67569 -0.04051 0.67795 -0.03218 0.67795 -0.03195 C 0.67847 -0.00533 0.675 0.0331 0.6842 0.06157 C 0.68541 0.06527 0.6934 0.09861 0.69357 0.09907 C 0.69566 0.10324 0.69982 0.11157 0.69982 0.1118 C 0.70156 0.12338 0.70347 0.13541 0.70607 0.14699 C 0.70694 0.15115 0.70816 0.15532 0.7092 0.15949 C 0.70972 0.16157 0.70954 0.16412 0.71076 0.16574 C 0.72083 0.17916 0.73507 0.18287 0.74826 0.18865 C 0.75312 0.19814 0.75138 0.2199 0.76076 0.22407 C 0.76371 0.22546 0.76701 0.22569 0.77013 0.22615 C 0.77482 0.22708 0.77951 0.22754 0.7842 0.22824 C 0.78628 0.23657 0.78906 0.23796 0.79513 0.24074 C 0.79826 0.23935 0.80173 0.23889 0.80451 0.23657 C 0.81302 0.22939 0.80173 0.23055 0.81232 0.22615 C 0.82534 0.22083 0.85034 0.21921 0.86076 0.21782 C 0.86284 0.21365 0.86614 0.21018 0.86701 0.20532 C 0.86996 0.18958 0.87257 0.17384 0.87795 0.15949 C 0.88038 0.14282 0.87986 0.13217 0.89201 0.12407 C 0.89375 0.12291 0.89496 0.1206 0.8967 0.1199 C 0.90277 0.11782 0.9092 0.11713 0.91545 0.11574 C 0.91753 0.10717 0.91753 0.08634 0.92638 0.08449 C 0.93107 0.08356 0.93576 0.08449 0.94045 0.08449 " pathEditMode="relative" rAng="0" ptsTypes="fffffffffffffffffffffffffffffffffffffffffffffffffffffffffffffffffffffffffffA">
                                      <p:cBhvr>
                                        <p:cTn id="28" dur="1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81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pazitiff.info/uploads/posts/2008-10/1225222574_pic04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6" b="95513" l="222" r="9955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11" y="512797"/>
            <a:ext cx="3030569" cy="31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CMHeBxZgT40S25pAwooIS4Ccxb3E9il5Rn2dMRxz4zoVK2R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3861048"/>
            <a:ext cx="2952328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stat17.privet.ru/lr/0921fa09498e501b083a895b487bcb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66" y="836711"/>
            <a:ext cx="2535481" cy="25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17.privet.ru/lr/0921fa09498e501b083a895b487bcb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788694"/>
            <a:ext cx="2232248" cy="2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17.privet.ru/lr/0921fa09498e501b083a895b487bcb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264750"/>
            <a:ext cx="2153174" cy="21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86" y="2372638"/>
            <a:ext cx="3852428" cy="3480875"/>
          </a:xfrm>
          <a:prstGeom prst="rect">
            <a:avLst/>
          </a:prstGeom>
        </p:spPr>
      </p:pic>
      <p:pic>
        <p:nvPicPr>
          <p:cNvPr id="8" name="Электронный пис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449" y="5853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628</TotalTime>
  <Words>34</Words>
  <Application>Microsoft Office PowerPoint</Application>
  <PresentationFormat>Экран (4:3)</PresentationFormat>
  <Paragraphs>28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52</cp:revision>
  <dcterms:modified xsi:type="dcterms:W3CDTF">2014-12-14T18:22:32Z</dcterms:modified>
</cp:coreProperties>
</file>