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FDAF8F-AD0E-4360-AA52-133ADF664CD9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73B370-D1AF-4F0F-8C18-0F63F5D72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52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3B370-D1AF-4F0F-8C18-0F63F5D726E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9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F2EE-342E-489D-A4B7-CBD0E9611C18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A57C-4629-4792-A388-FE10CDCEF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ED3A-19F7-4276-BB3B-CECE9A134C43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C9C1-C846-4673-8F19-F12753E5E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4479-A0A6-4C30-9316-FC55B95733A3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3B73-1643-49BF-8F55-92D620A44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4678-046B-4509-8B91-999B470A3530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B244-EC53-492D-8A03-5FF6571FB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8F19E-DE78-404D-83ED-A23500E6B206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1896-A9C2-4184-922E-7AA93F84A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4A42-C36C-4FDD-8F7C-179CECC0069B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27FC-A507-4B59-B0C3-2B715469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A417-64A4-4547-9DAB-4C22B8C05544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21370-E142-4266-817D-B67497541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66FF-5413-4D39-A34B-913BF7BB7D85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35E3-05EF-4AD9-B37D-B34CAC617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4956-9FB3-4D2F-84B2-B5D23E71E900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6D07-90AC-4A8F-B6B8-A28589DC8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66E-73B0-4EB2-B818-FD7F3B2992AB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8F9B-127F-4F1A-86F8-1992486E0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17-78EF-4933-8F88-8ED296C77D70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5904-7B91-44CC-8D3D-5C8EA19AA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3FB9F2-A47C-40CC-8A88-DD09AAE497B8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C6AA62-E39C-4BAA-B6E7-4D4C60DD1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875" y="1285875"/>
            <a:ext cx="492918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УЧИМСЯ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ПИСАТЬ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СОЧИНЕНИЕ</a:t>
            </a:r>
          </a:p>
        </p:txBody>
      </p:sp>
      <p:pic>
        <p:nvPicPr>
          <p:cNvPr id="14339" name="Picture 2" descr="F:\Коллекция картинок (Microsoft)\Дети Школьники. Семья\1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85875"/>
            <a:ext cx="28114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971550" y="2781300"/>
            <a:ext cx="77866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7030A0"/>
                </a:solidFill>
                <a:latin typeface="Calibri" pitchFamily="34" charset="0"/>
              </a:rPr>
              <a:t>Желаю удачи!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" y="3399383"/>
            <a:ext cx="2309813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60648"/>
            <a:ext cx="223202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967" y="368077"/>
            <a:ext cx="7286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Обучающее сочинение-рассуждение 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Правильно ли поступил Жилин, решив во второй раз бежать один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1" y="5307557"/>
            <a:ext cx="36941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86" y="3399383"/>
            <a:ext cx="5832648" cy="215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5479" y="3509610"/>
            <a:ext cx="5806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Заголовок – окошко для взгляда вперёд.</a:t>
            </a:r>
          </a:p>
          <a:p>
            <a:pPr lvl="0" algn="ctr"/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Посмотри и подумай: что тебя ждёт?</a:t>
            </a:r>
          </a:p>
          <a:p>
            <a:pPr lvl="0" algn="ctr"/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Заголовок – это не просто слова:</a:t>
            </a:r>
          </a:p>
          <a:p>
            <a:pPr lvl="0" algn="ctr"/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Эти слова – всему голова. </a:t>
            </a:r>
          </a:p>
          <a:p>
            <a:pPr lvl="0" algn="ctr"/>
            <a:r>
              <a:rPr lang="ru-RU" sz="24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С.Бондаренко</a:t>
            </a:r>
            <a:r>
              <a:rPr lang="ru-RU" sz="24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65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 u="sng" smtClean="0">
                <a:solidFill>
                  <a:srgbClr val="C00000"/>
                </a:solidFill>
                <a:latin typeface="Calibri" pitchFamily="34" charset="0"/>
              </a:rPr>
              <a:t>СОЧИНЕНИЕ </a:t>
            </a:r>
            <a:r>
              <a:rPr lang="ru-RU" b="1" u="sng" dirty="0">
                <a:solidFill>
                  <a:srgbClr val="C00000"/>
                </a:solidFill>
                <a:latin typeface="Calibri" pitchFamily="34" charset="0"/>
              </a:rPr>
              <a:t>- РАССУЖДЕНИЕ</a:t>
            </a:r>
            <a:br>
              <a:rPr lang="ru-RU" b="1" u="sng" dirty="0">
                <a:solidFill>
                  <a:srgbClr val="C000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231" y="1022002"/>
            <a:ext cx="7211144" cy="4525963"/>
          </a:xfrm>
        </p:spPr>
        <p:txBody>
          <a:bodyPr/>
          <a:lstStyle/>
          <a:p>
            <a:pPr lvl="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Вступление.</a:t>
            </a:r>
          </a:p>
          <a:p>
            <a:pPr lvl="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Тезис (то, о чём хочешь рассказать).</a:t>
            </a:r>
          </a:p>
          <a:p>
            <a:pPr lvl="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Аргументы (доказательство тезиса): доводы, примеры,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факты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цифры, мнения других людей, цитаты.</a:t>
            </a:r>
          </a:p>
          <a:p>
            <a:pPr lvl="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Выводы.  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24326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3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09" y="490662"/>
            <a:ext cx="8229600" cy="99412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ВСТУПЛЕНИЕ</a:t>
            </a:r>
            <a:b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84784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–давно Л. Н. Толстой написал для детей рассказ «Кавказский пленник». В этом рассказе он рассказывает о судьбе двух русских офицеров , попавших в плен к горцам.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 txBox="1">
            <a:spLocks noGrp="1"/>
          </p:cNvSpPr>
          <p:nvPr>
            <p:ph idx="1"/>
          </p:nvPr>
        </p:nvSpPr>
        <p:spPr>
          <a:xfrm>
            <a:off x="1331640" y="1484784"/>
            <a:ext cx="28083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 1883 году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2564904"/>
            <a:ext cx="158417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1" y="2564904"/>
            <a:ext cx="252199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4039329"/>
            <a:ext cx="718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Жилину мать не могла прислать денег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выкуп, 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Костылин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написал письмо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ждал, когда его выкупят.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8914" y="4113884"/>
            <a:ext cx="7385573" cy="14197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4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ТЕЗИС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6" y="2348880"/>
            <a:ext cx="7668344" cy="1397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Жилин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после первого неудачного побега 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решил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бежать один.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8064896" cy="13681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36712"/>
            <a:ext cx="80648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вступления должен быть плавный переход к основной части.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абзацы нужно связывать между собой.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645024"/>
            <a:ext cx="8064896" cy="2616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теперь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формулируем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запишем тезис. Используйте слова «Я считаю, думаю, полагаю, мне кажется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и ответьте на вопрос темы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Правильно ли поступил Жилин, решив во второй раз бежать один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latin typeface="+mn-lt"/>
              </a:rPr>
              <a:t> </a:t>
            </a:r>
            <a:endParaRPr lang="ru-RU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4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 АРГУМЕНТ</a:t>
            </a:r>
            <a:endParaRPr lang="ru-RU" sz="36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755576" y="1196752"/>
            <a:ext cx="79312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Прочитаем отрывок из рассказа Л. Н. Толстого и напишем первый аргумент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8568952" cy="5976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…Голова у Жилина разбита, кровь запеклась над глазами. И нельзя ему…кровь обтереть.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Ехали они долго на гору, переехали вброд реку, выехали на дорогу и  поехали лощиной.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Хотел Жилин примечать дорогу, куда его везут, да глаза замазаны кровью…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Стало смеркаться; переехали еще речку стали подниматься по каменной горе, запахло дымом, забрехали собаки. Приехали в аул.</a:t>
            </a:r>
          </a:p>
        </p:txBody>
      </p:sp>
    </p:spTree>
    <p:extLst>
      <p:ext uri="{BB962C8B-B14F-4D97-AF65-F5344CB8AC3E}">
        <p14:creationId xmlns:p14="http://schemas.microsoft.com/office/powerpoint/2010/main" val="40059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07" y="34181"/>
            <a:ext cx="8229600" cy="94654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АРГУМЕНТЫ</a:t>
            </a:r>
            <a:endParaRPr lang="ru-RU" sz="3600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 bwMode="auto">
          <a:xfrm>
            <a:off x="539552" y="721831"/>
            <a:ext cx="814724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иллюстрации к произведению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подберите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другие аргументы.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0" y="1844824"/>
            <a:ext cx="3214994" cy="45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86" y="1916832"/>
            <a:ext cx="41044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805264"/>
            <a:ext cx="403244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Готовясь к побегу, Жилин изучил местность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13176" y="5790496"/>
            <a:ext cx="407362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…прикормил собак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45534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6791"/>
            <a:ext cx="4320479" cy="427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5013176"/>
            <a:ext cx="4176464" cy="1418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первого побега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Костылин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вел себя…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1" y="5013176"/>
            <a:ext cx="3879278" cy="14184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Жилину пришлось …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1"/>
            <a:ext cx="7283152" cy="1612776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Костылин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ободрав ноги в кровь, кричит: «Не могу, ей богу, не могу, сил моих нет».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209781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Абдул сказал Жилину: «Если не пришлют за вас выкуп, я через две недели вас запорю. А если затеешь опять бежать, - я тебя как собаку убью»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5597433</TotalTime>
  <Words>390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 СОЧИНЕНИЕ - РАССУЖДЕНИЕ </vt:lpstr>
      <vt:lpstr> ВСТУПЛЕНИЕ  </vt:lpstr>
      <vt:lpstr>ТЕЗИС </vt:lpstr>
      <vt:lpstr>ПЕРВЫЙ  АРГУМЕНТ</vt:lpstr>
      <vt:lpstr>АРГУМЕНТЫ</vt:lpstr>
      <vt:lpstr>Презентация PowerPoint</vt:lpstr>
      <vt:lpstr>ЦИТАТА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ССА</cp:lastModifiedBy>
  <cp:revision>60</cp:revision>
  <dcterms:created xsi:type="dcterms:W3CDTF">2011-02-08T13:24:28Z</dcterms:created>
  <dcterms:modified xsi:type="dcterms:W3CDTF">2018-12-16T17:23:54Z</dcterms:modified>
</cp:coreProperties>
</file>