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C42D-9253-400A-B9D0-AC8BA979499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FAE08-E4DE-47B7-9C9B-96C5090A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52.png"/><Relationship Id="rId10" Type="http://schemas.openxmlformats.org/officeDocument/2006/relationships/image" Target="../media/image55.jpeg"/><Relationship Id="rId4" Type="http://schemas.openxmlformats.org/officeDocument/2006/relationships/image" Target="../media/image51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96752"/>
            <a:ext cx="705678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Овощи </a:t>
            </a:r>
          </a:p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</a:p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Фрукты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5949280"/>
            <a:ext cx="2758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воспитатель: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Горская Н.А.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achalo4ka.ru/wp-content/uploads/2014/06/Palchikovyie-igryi.-Kompot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2" y="0"/>
            <a:ext cx="91226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2981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73016"/>
            <a:ext cx="16860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095875"/>
            <a:ext cx="27717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852936"/>
            <a:ext cx="15768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933056"/>
            <a:ext cx="2481089" cy="102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4293096"/>
            <a:ext cx="19037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132856"/>
            <a:ext cx="1115861" cy="167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4568" y="5733256"/>
            <a:ext cx="1512392" cy="156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772816"/>
            <a:ext cx="12313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005064"/>
            <a:ext cx="1228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76 0.25509 L 0.01163 0.0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4 0.01968 L -0.42552 -0.114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«Один – много»</a:t>
            </a:r>
            <a:endParaRPr lang="ru-RU" dirty="0"/>
          </a:p>
        </p:txBody>
      </p:sp>
      <p:pic>
        <p:nvPicPr>
          <p:cNvPr id="4" name="Picture 3" descr="C:\Users\User\Desktop\картинки к мимио\груша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96752"/>
            <a:ext cx="1512168" cy="2302107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2420888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602" name="Picture 2" descr="http://1.bp.blogspot.com/-BLg5cTNd6L0/VcylzOeIa3I/AAAAAAAAB0s/BqO1VmwQaxU/s1600/png_meyve_forumgazel_com%2B%25281%25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169876" cy="2808312"/>
          </a:xfrm>
          <a:prstGeom prst="rect">
            <a:avLst/>
          </a:prstGeom>
          <a:noFill/>
        </p:spPr>
      </p:pic>
      <p:pic>
        <p:nvPicPr>
          <p:cNvPr id="8" name="Рисунок 7" descr="ялоко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89040"/>
            <a:ext cx="2348880" cy="234888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411760" y="4869160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604" name="Picture 4" descr="http://www.ru.all.biz/img/ru/catalog/2225056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EBD0"/>
              </a:clrFrom>
              <a:clrTo>
                <a:srgbClr val="F5EB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861048"/>
            <a:ext cx="243027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си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1837089" cy="181433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483768" y="1268760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626" name="Picture 2" descr="http://www.playcast.ru/uploads/2016/06/18/190268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851920" cy="1913923"/>
          </a:xfrm>
          <a:prstGeom prst="rect">
            <a:avLst/>
          </a:prstGeom>
          <a:noFill/>
        </p:spPr>
      </p:pic>
      <p:pic>
        <p:nvPicPr>
          <p:cNvPr id="8" name="Рисунок 7" descr="помидор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48880"/>
            <a:ext cx="2304256" cy="230425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483768" y="3573016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628" name="Picture 4" descr="https://static-eu.insales.ru/files/1/7997/1933117/original/%D0%B1%D0%B0%D0%B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060848"/>
            <a:ext cx="3168352" cy="3168352"/>
          </a:xfrm>
          <a:prstGeom prst="rect">
            <a:avLst/>
          </a:prstGeom>
          <a:noFill/>
        </p:spPr>
      </p:pic>
      <p:pic>
        <p:nvPicPr>
          <p:cNvPr id="12" name="Рисунок 11" descr="perec-krasni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437112"/>
            <a:ext cx="1846295" cy="2204864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2411760" y="5517232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30" name="AutoShape 6" descr="https://im3-tub-ru.yandex.net/i?id=c934ba7fc4e3c4ba3329dc1b01815eb4&amp;n=33&amp;h=215&amp;w=3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s://im3-tub-ru.yandex.net/i?id=c934ba7fc4e3c4ba3329dc1b01815eb4&amp;n=33&amp;h=215&amp;w=33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581128"/>
            <a:ext cx="31813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0.liveinternet.ru/images/attach/c/5/84/955/84955692_large_b710f4ac1b2a_rasskazhikafruktuyovosch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ubergine-PNG-Fil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2693665" cy="2693665"/>
          </a:xfrm>
          <a:prstGeom prst="rect">
            <a:avLst/>
          </a:prstGeom>
        </p:spPr>
      </p:pic>
      <p:pic>
        <p:nvPicPr>
          <p:cNvPr id="5" name="Рисунок 4" descr="perec_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60648"/>
            <a:ext cx="2348880" cy="2348880"/>
          </a:xfrm>
          <a:prstGeom prst="rect">
            <a:avLst/>
          </a:prstGeom>
        </p:spPr>
      </p:pic>
      <p:pic>
        <p:nvPicPr>
          <p:cNvPr id="6" name="Рисунок 5" descr="груш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60648"/>
            <a:ext cx="2752429" cy="2592288"/>
          </a:xfrm>
          <a:prstGeom prst="rect">
            <a:avLst/>
          </a:prstGeom>
        </p:spPr>
      </p:pic>
      <p:pic>
        <p:nvPicPr>
          <p:cNvPr id="7" name="Рисунок 6" descr="персик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36912"/>
            <a:ext cx="1859680" cy="1926628"/>
          </a:xfrm>
          <a:prstGeom prst="rect">
            <a:avLst/>
          </a:prstGeom>
        </p:spPr>
      </p:pic>
      <p:pic>
        <p:nvPicPr>
          <p:cNvPr id="8" name="Рисунок 7" descr="помидор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2348880"/>
            <a:ext cx="2813298" cy="2813298"/>
          </a:xfrm>
          <a:prstGeom prst="rect">
            <a:avLst/>
          </a:prstGeom>
        </p:spPr>
      </p:pic>
      <p:pic>
        <p:nvPicPr>
          <p:cNvPr id="9" name="Рисунок 8" descr="яблоко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708920"/>
            <a:ext cx="3189446" cy="1993404"/>
          </a:xfrm>
          <a:prstGeom prst="rect">
            <a:avLst/>
          </a:prstGeom>
        </p:spPr>
      </p:pic>
      <p:pic>
        <p:nvPicPr>
          <p:cNvPr id="28674" name="Picture 2" descr="http://polzovred.ru/wp-content/uploads/2015/01/grapes_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293096"/>
            <a:ext cx="3569494" cy="2376264"/>
          </a:xfrm>
          <a:prstGeom prst="rect">
            <a:avLst/>
          </a:prstGeom>
          <a:noFill/>
        </p:spPr>
      </p:pic>
      <p:pic>
        <p:nvPicPr>
          <p:cNvPr id="28676" name="Picture 4" descr="http://forum.na-svyazi.ru/uploads/201610/post-78668-1475485266-07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293096"/>
            <a:ext cx="3304052" cy="2384425"/>
          </a:xfrm>
          <a:prstGeom prst="rect">
            <a:avLst/>
          </a:prstGeom>
          <a:noFill/>
        </p:spPr>
      </p:pic>
      <p:pic>
        <p:nvPicPr>
          <p:cNvPr id="28678" name="Picture 6" descr="http://sample.fermer-site.ru/kat_pics/svekla-fermerskaya-1kg_orig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-387424"/>
            <a:ext cx="377975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988840"/>
            <a:ext cx="7488832" cy="1901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198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Молодцы!!!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9700" name="Picture 4" descr="http://f4.mylove.ru/0_3TGo65LocIRumO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9688"/>
            <a:ext cx="3195086" cy="2808312"/>
          </a:xfrm>
          <a:prstGeom prst="rect">
            <a:avLst/>
          </a:prstGeom>
          <a:noFill/>
        </p:spPr>
      </p:pic>
      <p:pic>
        <p:nvPicPr>
          <p:cNvPr id="8" name="Рисунок 7" descr="3897630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57" y="2896017"/>
            <a:ext cx="4026135" cy="348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reegamesmax.com/games/screens/Baby-Cats-GameFl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6" y="0"/>
            <a:ext cx="91165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serdocs.ru/pars_docs/refs/31/30001/30001_html_81bac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можно приготовить из овощей?</a:t>
            </a:r>
            <a:endParaRPr lang="ru-RU" dirty="0"/>
          </a:p>
        </p:txBody>
      </p:sp>
      <p:pic>
        <p:nvPicPr>
          <p:cNvPr id="16386" name="Picture 2" descr="http://www.ndetka.ru/thumb/PpduAsoSyAI_48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936436" cy="2952328"/>
          </a:xfrm>
          <a:prstGeom prst="rect">
            <a:avLst/>
          </a:prstGeom>
          <a:noFill/>
        </p:spPr>
      </p:pic>
      <p:pic>
        <p:nvPicPr>
          <p:cNvPr id="16388" name="Picture 4" descr="http://retsepty-s-foto.ru/uploads/recipe/ovoshhi4/ovoshhi-po-gollandski_3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524" y="1196752"/>
            <a:ext cx="3744415" cy="2808312"/>
          </a:xfrm>
          <a:prstGeom prst="rect">
            <a:avLst/>
          </a:prstGeom>
          <a:noFill/>
        </p:spPr>
      </p:pic>
      <p:pic>
        <p:nvPicPr>
          <p:cNvPr id="16390" name="Picture 6" descr="http://fb.ru/misc/i/gallery/11333/237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69270"/>
            <a:ext cx="3578957" cy="2888730"/>
          </a:xfrm>
          <a:prstGeom prst="rect">
            <a:avLst/>
          </a:prstGeom>
          <a:noFill/>
        </p:spPr>
      </p:pic>
      <p:pic>
        <p:nvPicPr>
          <p:cNvPr id="16392" name="Picture 8" descr="http://s.zefirka.net/images/2015-04-15/vliyanie-ovoshhnyx-sokov-na-organizm/vliyanie-ovoshhnyx-sokov-na-organizm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960440" cy="263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приготовим из фруктов?</a:t>
            </a:r>
            <a:endParaRPr lang="ru-RU" dirty="0"/>
          </a:p>
        </p:txBody>
      </p:sp>
      <p:pic>
        <p:nvPicPr>
          <p:cNvPr id="17410" name="Picture 2" descr="http://shkoladetei.ru/uploads/posts/2013-01/1357373951_2009-07-08-fruitsalad.jpg"/>
          <p:cNvPicPr>
            <a:picLocks noChangeAspect="1" noChangeArrowheads="1"/>
          </p:cNvPicPr>
          <p:nvPr/>
        </p:nvPicPr>
        <p:blipFill>
          <a:blip r:embed="rId2" cstate="print"/>
          <a:srcRect t="1871" r="4523" b="8308"/>
          <a:stretch>
            <a:fillRect/>
          </a:stretch>
        </p:blipFill>
        <p:spPr bwMode="auto">
          <a:xfrm>
            <a:off x="0" y="1124744"/>
            <a:ext cx="3672408" cy="2889764"/>
          </a:xfrm>
          <a:prstGeom prst="rect">
            <a:avLst/>
          </a:prstGeom>
          <a:noFill/>
        </p:spPr>
      </p:pic>
      <p:pic>
        <p:nvPicPr>
          <p:cNvPr id="17412" name="Picture 4" descr="http://scer.ru/1622793_602580463163951_25663875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3843214" cy="2745153"/>
          </a:xfrm>
          <a:prstGeom prst="rect">
            <a:avLst/>
          </a:prstGeom>
          <a:noFill/>
        </p:spPr>
      </p:pic>
      <p:pic>
        <p:nvPicPr>
          <p:cNvPr id="17414" name="Picture 6" descr="http://domzhizn.ru/wp-content/uploads/2014/08/52d4eaf13aaeb.jpg"/>
          <p:cNvPicPr>
            <a:picLocks noChangeAspect="1" noChangeArrowheads="1"/>
          </p:cNvPicPr>
          <p:nvPr/>
        </p:nvPicPr>
        <p:blipFill>
          <a:blip r:embed="rId4" cstate="print"/>
          <a:srcRect t="7272"/>
          <a:stretch>
            <a:fillRect/>
          </a:stretch>
        </p:blipFill>
        <p:spPr bwMode="auto">
          <a:xfrm flipV="1">
            <a:off x="179512" y="4149080"/>
            <a:ext cx="3416829" cy="2376264"/>
          </a:xfrm>
          <a:prstGeom prst="rect">
            <a:avLst/>
          </a:prstGeom>
          <a:noFill/>
        </p:spPr>
      </p:pic>
      <p:pic>
        <p:nvPicPr>
          <p:cNvPr id="17416" name="Picture 8" descr="http://3.bp.blogspot.com/-H8Nw1qJT2qc/VZeom9jxgyI/AAAAAAAASQI/oMLrlBVEIQE/s1600/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05064"/>
            <a:ext cx="414766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нужно сделать с овощами и фруктами прежде, чем их использовать? </a:t>
            </a:r>
            <a:endParaRPr lang="ru-RU" sz="3200" dirty="0"/>
          </a:p>
        </p:txBody>
      </p:sp>
      <p:pic>
        <p:nvPicPr>
          <p:cNvPr id="1026" name="Picture 2" descr="http://phytomed.org/wp-content/uploads/2015/08/produceclean_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124019" cy="3168352"/>
          </a:xfrm>
          <a:prstGeom prst="rect">
            <a:avLst/>
          </a:prstGeom>
          <a:noFill/>
        </p:spPr>
      </p:pic>
      <p:pic>
        <p:nvPicPr>
          <p:cNvPr id="1028" name="Picture 4" descr="http://korolcat.ru/wp-content/uploads/2015/07/kak-nauchitsya-gotovit-vkusnuyu-i-poleznuyu-e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21088"/>
            <a:ext cx="4762128" cy="241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Дидактическая игра «Собираем урожай»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User\Desktop\картинки к мимио\kapusta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12776"/>
            <a:ext cx="4799691" cy="2292846"/>
          </a:xfrm>
          <a:prstGeom prst="rect">
            <a:avLst/>
          </a:prstGeom>
          <a:noFill/>
        </p:spPr>
      </p:pic>
      <p:pic>
        <p:nvPicPr>
          <p:cNvPr id="19459" name="Picture 3" descr="C:\Users\User\Desktop\картинки к мимио\картофель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340768"/>
            <a:ext cx="3190875" cy="2047875"/>
          </a:xfrm>
          <a:prstGeom prst="rect">
            <a:avLst/>
          </a:prstGeom>
          <a:noFill/>
        </p:spPr>
      </p:pic>
      <p:pic>
        <p:nvPicPr>
          <p:cNvPr id="19460" name="Picture 4" descr="C:\Users\User\Desktop\картинки к мимио\svekl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780928"/>
            <a:ext cx="2851091" cy="3905994"/>
          </a:xfrm>
          <a:prstGeom prst="rect">
            <a:avLst/>
          </a:prstGeom>
          <a:noFill/>
        </p:spPr>
      </p:pic>
      <p:pic>
        <p:nvPicPr>
          <p:cNvPr id="19461" name="Picture 5" descr="C:\Users\User\Desktop\картинки к мимио\морков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3635" y="2753544"/>
            <a:ext cx="2830365" cy="4104456"/>
          </a:xfrm>
          <a:prstGeom prst="rect">
            <a:avLst/>
          </a:prstGeom>
          <a:noFill/>
        </p:spPr>
      </p:pic>
      <p:pic>
        <p:nvPicPr>
          <p:cNvPr id="19462" name="Picture 6" descr="C:\Users\User\Desktop\картинки к мимио\ly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2733675"/>
            <a:ext cx="2581275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0listnik.ru/wp-content/uploads/2016/03/164_695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392488" cy="4392488"/>
          </a:xfrm>
          <a:prstGeom prst="rect">
            <a:avLst/>
          </a:prstGeom>
          <a:noFill/>
        </p:spPr>
      </p:pic>
      <p:pic>
        <p:nvPicPr>
          <p:cNvPr id="20483" name="Picture 3" descr="C:\Users\User\Desktop\картинки к мимио\кабач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4419600" cy="2876550"/>
          </a:xfrm>
          <a:prstGeom prst="rect">
            <a:avLst/>
          </a:prstGeom>
          <a:noFill/>
        </p:spPr>
      </p:pic>
      <p:pic>
        <p:nvPicPr>
          <p:cNvPr id="20485" name="Picture 5" descr="http://polzovred.ru/wp-content/uploads/2015/01/grapes_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501008"/>
            <a:ext cx="4326660" cy="2880320"/>
          </a:xfrm>
          <a:prstGeom prst="rect">
            <a:avLst/>
          </a:prstGeom>
          <a:noFill/>
        </p:spPr>
      </p:pic>
      <p:pic>
        <p:nvPicPr>
          <p:cNvPr id="20487" name="Picture 7" descr="http://mamapedia.com.ua/UploadImages/sliv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57600"/>
            <a:ext cx="360039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xn--80aa4apjd3a.com/uploads/content/1449487702_mandari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199994" cy="3816424"/>
          </a:xfrm>
          <a:prstGeom prst="rect">
            <a:avLst/>
          </a:prstGeom>
          <a:noFill/>
        </p:spPr>
      </p:pic>
      <p:pic>
        <p:nvPicPr>
          <p:cNvPr id="21507" name="Picture 3" descr="C:\Users\User\Desktop\картинки к мимио\груша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8640"/>
            <a:ext cx="2470795" cy="3761509"/>
          </a:xfrm>
          <a:prstGeom prst="rect">
            <a:avLst/>
          </a:prstGeom>
          <a:noFill/>
        </p:spPr>
      </p:pic>
      <p:pic>
        <p:nvPicPr>
          <p:cNvPr id="21509" name="Picture 5" descr="https://w-dog.ru/wallpapers/1/22/515826297033314/list-limon-belyj-f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5134"/>
            <a:ext cx="5823526" cy="4112866"/>
          </a:xfrm>
          <a:prstGeom prst="rect">
            <a:avLst/>
          </a:prstGeom>
          <a:noFill/>
        </p:spPr>
      </p:pic>
      <p:pic>
        <p:nvPicPr>
          <p:cNvPr id="21511" name="Picture 7" descr="http://wallpapercave.com/wp/2Cm4FW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140968"/>
            <a:ext cx="564542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48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Что можно приготовить из овощей?</vt:lpstr>
      <vt:lpstr>Что приготовим из фруктов?</vt:lpstr>
      <vt:lpstr>Что нужно сделать с овощами и фруктами прежде, чем их использовать? </vt:lpstr>
      <vt:lpstr>Дидактическая игра «Собираем урожай»</vt:lpstr>
      <vt:lpstr>Слайд 8</vt:lpstr>
      <vt:lpstr>Слайд 9</vt:lpstr>
      <vt:lpstr>Слайд 10</vt:lpstr>
      <vt:lpstr>Слайд 11</vt:lpstr>
      <vt:lpstr>Слайд 12</vt:lpstr>
      <vt:lpstr>Игра «Один – много»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</cp:revision>
  <dcterms:created xsi:type="dcterms:W3CDTF">2016-11-05T13:38:51Z</dcterms:created>
  <dcterms:modified xsi:type="dcterms:W3CDTF">2016-11-10T08:32:05Z</dcterms:modified>
</cp:coreProperties>
</file>