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46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92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81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724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16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3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566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96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35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6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16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24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1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41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5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2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63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1B31D-F6F5-4120-87DC-43FBC09CD87A}" type="datetimeFigureOut">
              <a:rPr lang="ru-RU" smtClean="0"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9BEAE-D968-4E9C-B174-64CD39E842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567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gif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23" Type="http://schemas.openxmlformats.org/officeDocument/2006/relationships/image" Target="../media/image16.png"/><Relationship Id="rId10" Type="http://schemas.microsoft.com/office/2007/relationships/hdphoto" Target="../media/hdphoto1.wdp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8.gif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264" y="-97970"/>
            <a:ext cx="1248512" cy="1248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656" y="0"/>
            <a:ext cx="6104586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711" y="4104833"/>
            <a:ext cx="4193616" cy="2181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454" y="2511508"/>
            <a:ext cx="3078049" cy="1601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58" y="1363245"/>
            <a:ext cx="1762397" cy="9167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863" y="3634247"/>
            <a:ext cx="1019336" cy="1083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171" y="1836811"/>
            <a:ext cx="666984" cy="6669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851" y="1948881"/>
            <a:ext cx="686348" cy="8016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066" y="3220857"/>
            <a:ext cx="883976" cy="8839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950" y="3640849"/>
            <a:ext cx="1404892" cy="14048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806" y="2130064"/>
            <a:ext cx="686191" cy="103386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88" y="5074712"/>
            <a:ext cx="2357610" cy="19555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454" y="5255611"/>
            <a:ext cx="1790858" cy="17908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54" y="5406690"/>
            <a:ext cx="1694879" cy="16948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438" y="5074712"/>
            <a:ext cx="1864487" cy="1836811"/>
          </a:xfrm>
          <a:prstGeom prst="rect">
            <a:avLst/>
          </a:prstGeom>
        </p:spPr>
      </p:pic>
      <p:pic>
        <p:nvPicPr>
          <p:cNvPr id="2" name="Дед мороз всю ночь колдова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94" y="2711655"/>
            <a:ext cx="609600" cy="609600"/>
          </a:xfrm>
          <a:prstGeom prst="rect">
            <a:avLst/>
          </a:prstGeom>
        </p:spPr>
      </p:pic>
      <p:pic>
        <p:nvPicPr>
          <p:cNvPr id="6" name="Евгений Светланов. - _На тройке_. Ноябрь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 rot="10800000">
            <a:off x="11561254" y="2711655"/>
            <a:ext cx="609600" cy="609600"/>
          </a:xfrm>
          <a:prstGeom prst="rect">
            <a:avLst/>
          </a:prstGeom>
        </p:spPr>
      </p:pic>
      <p:pic>
        <p:nvPicPr>
          <p:cNvPr id="7" name="Круговой галоп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0" y="5846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2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93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7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64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77</TotalTime>
  <Words>0</Words>
  <Application>Microsoft Office PowerPoint</Application>
  <PresentationFormat>Widescreen</PresentationFormat>
  <Paragraphs>0</Paragraphs>
  <Slides>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Trebuchet MS</vt:lpstr>
      <vt:lpstr>Tw Cen MT</vt:lpstr>
      <vt:lpstr>Circuit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14</cp:revision>
  <dcterms:created xsi:type="dcterms:W3CDTF">2015-12-15T09:55:43Z</dcterms:created>
  <dcterms:modified xsi:type="dcterms:W3CDTF">2019-01-09T10:49:20Z</dcterms:modified>
</cp:coreProperties>
</file>