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14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115EBB"/>
    <a:srgbClr val="8D99D7"/>
    <a:srgbClr val="9BA3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4" autoAdjust="0"/>
    <p:restoredTop sz="94660"/>
  </p:normalViewPr>
  <p:slideViewPr>
    <p:cSldViewPr>
      <p:cViewPr varScale="1">
        <p:scale>
          <a:sx n="80" d="100"/>
          <a:sy n="80" d="100"/>
        </p:scale>
        <p:origin x="-96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ru-RU"/>
              <a:t>Писаревская Т.П. Баган БСОШ№1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51F7623B-054B-4EED-A0A2-0347DD7C3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Писаревская Т.П. Баган БСОШ№1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6C3DBD-4EC5-453E-9D45-CA106D54D599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25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589727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20026" y="5349987"/>
            <a:ext cx="9324578" cy="13474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20026" y="4283816"/>
            <a:ext cx="9324578" cy="1007957"/>
          </a:xfrm>
        </p:spPr>
        <p:txBody>
          <a:bodyPr anchor="b"/>
          <a:lstStyle>
            <a:lvl1pPr marL="0" indent="0" algn="l">
              <a:buNone/>
              <a:defRPr sz="2600">
                <a:solidFill>
                  <a:schemeClr val="tx2">
                    <a:shade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A6E8E-AC7D-47F7-AE3C-366C42EE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27F1F-9F4E-472B-8D0D-0F0A696B7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0469" y="605475"/>
            <a:ext cx="2016125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605475"/>
            <a:ext cx="688842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32D5-0D51-4607-9972-5EC0881CC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948113" y="84138"/>
            <a:ext cx="3192462" cy="319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86EE-51C7-4AF0-9841-F3A41D61A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379736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0026" y="1847921"/>
            <a:ext cx="9324578" cy="1343942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8961" y="3248616"/>
            <a:ext cx="9576594" cy="13060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B30C-52A0-49DF-A571-62BED58C1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6021" y="1763924"/>
            <a:ext cx="4620286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124318" y="1763924"/>
            <a:ext cx="4788297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2487-94FE-470A-95B1-DAA3A76BD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6635715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6021" y="5963744"/>
            <a:ext cx="9492589" cy="97295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10272" y="734968"/>
            <a:ext cx="4730040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120818" y="734968"/>
            <a:ext cx="4731898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10272" y="1450688"/>
            <a:ext cx="4730040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124902" y="1450688"/>
            <a:ext cx="4727813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72563" y="7138988"/>
            <a:ext cx="83978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6A551-4A2A-4A75-9D10-6E6A8D9B2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9ED8-65BE-4953-A756-79F356880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066B1-E055-4E57-B3BE-E16EE76B3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67035" y="6447569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4031" y="6047740"/>
            <a:ext cx="9324578" cy="573975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04032" y="671971"/>
            <a:ext cx="3316456" cy="529177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941244" y="671971"/>
            <a:ext cx="5887365" cy="52917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B622-ADEE-4F30-8B8C-863E60A3B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864239" y="679725"/>
            <a:ext cx="5544344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20026" y="5504696"/>
            <a:ext cx="6468401" cy="575726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20026" y="6099348"/>
            <a:ext cx="6468401" cy="846964"/>
          </a:xfrm>
        </p:spPr>
        <p:txBody>
          <a:bodyPr lIns="120953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90B9A-E5D5-41FB-A584-3F499D08B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36550" y="1712913"/>
            <a:ext cx="95758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140575" y="84138"/>
            <a:ext cx="2771775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444875" y="84138"/>
            <a:ext cx="3695700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072563" y="7138988"/>
            <a:ext cx="839787" cy="269875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F34112-E06A-4F4D-9B76-C0CAC1C37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6550" y="503238"/>
            <a:ext cx="9575800" cy="923925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67035" y="1166234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18" r:id="rId4"/>
    <p:sldLayoutId id="2147483824" r:id="rId5"/>
    <p:sldLayoutId id="2147483819" r:id="rId6"/>
    <p:sldLayoutId id="2147483825" r:id="rId7"/>
    <p:sldLayoutId id="2147483826" r:id="rId8"/>
    <p:sldLayoutId id="2147483827" r:id="rId9"/>
    <p:sldLayoutId id="2147483820" r:id="rId10"/>
    <p:sldLayoutId id="21474838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500" kern="1200">
          <a:solidFill>
            <a:schemeClr val="tx2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71844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roshkolu.ru/user/vik-navigator/file/617030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roshkolu.ru/user/vik-navigator/file/263497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5536" y="1779573"/>
            <a:ext cx="6929486" cy="16380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444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Правила пожарной</a:t>
            </a:r>
          </a:p>
          <a:p>
            <a:pPr algn="ctr"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безопасности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Documents and Settings\1\Рабочий стол\263509-5d8552dd294ece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422251"/>
            <a:ext cx="4618738" cy="6643710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708135"/>
            <a:ext cx="4714908" cy="387074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в лесу костёр зажгли,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Посидели и пошли.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огонь не затушили,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«Сам погаснет!»,-мы                 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решили.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Ветром пламя разметало,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вокруг, как в печке стало.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 небес огонь поднялся,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за нами вслед помчался.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Гибнет лес, пропали звери.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Всех несчастий не измерить.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Documents and Settings\1\Рабочий стол\263514-859c07439f38a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142" y="565127"/>
            <a:ext cx="4632454" cy="659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 и дым со всех сторон,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Нам срочно нужен телефон.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Просто цифры набирай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адрес точный называй.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Примчится на помощь Пожарный расчёт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всех нас пожарный 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Геройски спасёт!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699" y="350813"/>
            <a:ext cx="4656958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Подожгли мальчишки пух,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огонь-то не потух.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Тополиный пух горит,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Пламя по двору бежит…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Чья-то вспыхнула машина-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страшная картина!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Надо помнить, надо знать,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Пух опасно поджигать!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512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25" y="215900"/>
            <a:ext cx="5072063" cy="70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3">
                <a:lumMod val="75000"/>
              </a:schemeClr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1\Рабочий стол\263497-3691280100952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05" y="666470"/>
            <a:ext cx="4381531" cy="61137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40313" y="1708135"/>
            <a:ext cx="4786346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Скучно маму ждать с работы,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хочется компоту.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кухню Юленька вошла,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 кастрюлей газ зажгла.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Час прошёл–кипит кастрюля,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Испугалась наша Юля.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Мало сделалось воды,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Так недолго до беды…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 к плите не прикасайся,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Лучше взрослых дожидайся.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Documents and Settings\1\Рабочий стол\263499-efb7eb99145d9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7" y="850878"/>
            <a:ext cx="4357717" cy="612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54560" y="1922449"/>
            <a:ext cx="5072098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Жарко вспыхнула квартира,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Плачет маленькая Ира.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Ваня –старший брат- кричит: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«Убегаем, дом горит!»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Ире боязно бежать;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«Лучше спрячусь под кровать».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Иван не оробел и сестру спасти успел.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Теперь малышка точно знает: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пожаром в прятки не играют.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Documents and Settings\1\Рабочий стол\263503-365bc23ff726f9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42" y="708003"/>
            <a:ext cx="4227659" cy="594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54560" y="1279507"/>
            <a:ext cx="5072098" cy="4214231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костра играли дети,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Куртка вспыхнула на Пете,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Заметался он с испугу,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 помог Никита другу: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Петю на бок повалил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водой его облил…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Забросать землёй пришлось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Чтобы пламя унялось.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горящей одежде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Бежать запрещается,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 ветра сильнее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 разгорается!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Documents and Settings\1\Рабочий стол\263504-810dfa8bdc889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6" y="469552"/>
            <a:ext cx="4786346" cy="657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54626" y="1851011"/>
            <a:ext cx="4572032" cy="3870740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Предложил однажды Рома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Фейерверк устроить дома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 двенадцати ракет.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Пока папы с мамой нет.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Рома взял ракеты в руки.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поджёг четыре штуки,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пришлось повеселиться.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Оба мы лежим в больнице.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Обожгли носы и щёки.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фейерверком шутки плохи.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:\263505-2961638d0d8d64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6" y="356723"/>
            <a:ext cx="4643470" cy="6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11750" y="1779573"/>
            <a:ext cx="4714908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зажигалке или спичке -  Огонёчек- невеличка.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Просит: «Поиграй со мной,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Я ведь робкий и ручной».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Но плохая он игрушка: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Подожжёт диван, подушку,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Книжки, стол, ковёр, обои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большой пожар устроит.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Что запомнить мы должны?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Спички детям не нужны!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Documents and Settings\1\Рабочий стол\263506-669a040da4d74e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7" y="370798"/>
            <a:ext cx="4643469" cy="662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Свечи ёлку украшают-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Огоньки на ней мигают.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Вдруг схватился огонёк 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серебряный флажок.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Разом вспыхнули иголки,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Пять минут – и нету ёлки.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ведь всех предупреждали, чтоб свечей не зажигали!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170</TotalTime>
  <Words>230</Words>
  <Application>Microsoft Office PowerPoint</Application>
  <PresentationFormat>Произвольный</PresentationFormat>
  <Paragraphs>64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sasha&amp;egor&amp;julia</dc:creator>
  <cp:lastModifiedBy>sasha&amp;egor&amp;julia</cp:lastModifiedBy>
  <cp:revision>23</cp:revision>
  <cp:lastPrinted>1601-01-01T00:00:00Z</cp:lastPrinted>
  <dcterms:created xsi:type="dcterms:W3CDTF">2010-10-09T13:52:14Z</dcterms:created>
  <dcterms:modified xsi:type="dcterms:W3CDTF">2013-10-08T14:52:45Z</dcterms:modified>
</cp:coreProperties>
</file>