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61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1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55;&#1044;&#1044;\&#1055;&#1077;&#1096;&#1077;&#1093;&#1086;&#1076;,%20&#1087;&#1072;&#1089;&#1089;&#1072;&#1078;&#1080;&#1088;,%20&#1074;&#1086;&#1076;&#1080;&#1090;&#1077;&#1083;&#1100;\videoplayback.mp4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7" Type="http://schemas.openxmlformats.org/officeDocument/2006/relationships/image" Target="../media/image43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571480"/>
            <a:ext cx="67303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1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Бурлаковская</a:t>
            </a:r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средняя общеобразовательная школа»</a:t>
            </a:r>
            <a:endParaRPr lang="ru-RU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5572140"/>
            <a:ext cx="42728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Прокопьевский</a:t>
            </a:r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муниципальны</a:t>
            </a:r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й</a:t>
            </a:r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район</a:t>
            </a:r>
          </a:p>
          <a:p>
            <a:pPr algn="ctr"/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2019</a:t>
            </a:r>
            <a:endParaRPr lang="ru-RU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1357298"/>
            <a:ext cx="6737549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Урок по Правилам </a:t>
            </a:r>
          </a:p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Безопасного движения</a:t>
            </a:r>
          </a:p>
          <a:p>
            <a:pPr algn="ctr"/>
            <a:endParaRPr lang="ru-RU" sz="32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Для 1 класса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050" y="928670"/>
            <a:ext cx="3882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МАШИНИСТ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1506" name="Picture 2" descr="H:\ПДД\Пешеход, пассажир, водитель\Машинист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857364"/>
            <a:ext cx="4667283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9499" y="928670"/>
            <a:ext cx="3035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КАПИТАН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2530" name="Picture 2" descr="H:\ПДД\Пешеход, пассажир, водитель\giph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214555"/>
            <a:ext cx="4655853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0364" y="928670"/>
            <a:ext cx="3988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ТРАКТОРИСТ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3554" name="Picture 2" descr="H:\ПДД\Пешеход, пассажир, водитель\Тракторист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777353"/>
            <a:ext cx="3714776" cy="4080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857232"/>
            <a:ext cx="4934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МОТОЦИКЛИСТ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4578" name="Picture 2" descr="H:\ПДД\Пешеход, пассажир, водитель\YEs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6099" y="2224088"/>
            <a:ext cx="4393115" cy="3562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61687" y="857232"/>
            <a:ext cx="4040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КОСМОНАВТ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5603" name="Picture 3" descr="H:\ПДД\Пешеход, пассажир, водитель\2248009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928803"/>
            <a:ext cx="556371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857232"/>
            <a:ext cx="667785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ПОГОНЩИК  ЖИВОТНЫХ – 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ВОДИТЕЛЬ?</a:t>
            </a:r>
          </a:p>
          <a:p>
            <a:pPr algn="ctr"/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6627" name="Picture 3" descr="H:\ПДД\Пешеход, пассажир, водитель\96401648_large_Hristianstvo__50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214554"/>
            <a:ext cx="4119568" cy="4119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428604"/>
            <a:ext cx="689216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Согласн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ПДД, стадо, двигающееся в пределах дороги, должно сопровождаться водителем – пастухом.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Именно он отвечает за безопасность движения.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7650" name="Picture 2" descr="H:\ПДД\Пешеход, пассажир, водитель\496615w5dlz4bad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613106"/>
            <a:ext cx="4000528" cy="2846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9348" y="500042"/>
            <a:ext cx="3560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ПАССАЖИР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1357298"/>
            <a:ext cx="701486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</a:t>
            </a: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еловек, 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находящийся в машине,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кроме водителя 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9698" name="Picture 2" descr="H:\ПДД\Пешеход, пассажир, водитель\1363237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000504"/>
            <a:ext cx="4643470" cy="2358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ak-to-ent.net/uchebniki/pdd1/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540746"/>
            <a:ext cx="4429156" cy="467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55555" y="357166"/>
            <a:ext cx="64938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Определите, кто здесь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пешеход, водитель, пассажир?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428604"/>
            <a:ext cx="5917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пешехода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92536" y="1285860"/>
            <a:ext cx="36569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ХОДИТЕ  ТОЛЬКО ПО ТРОТУАРУ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3429000"/>
            <a:ext cx="58476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Переходите улицу только на зелёный сигнал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2643182"/>
            <a:ext cx="49085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Переходя улицу, посмотрите налево,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дойдя до середины - направо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9822" y="1785926"/>
            <a:ext cx="53603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Переходите улицу в местах, где имеются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указатели перехода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143512"/>
            <a:ext cx="478634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Езда на велосипеде по улицам и дорогам разрешается только детям не младше 14 лет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4000504"/>
            <a:ext cx="76215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 перебегайте дорогу перед близко идущим транспортом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1785926"/>
            <a:ext cx="536037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4500570"/>
            <a:ext cx="60824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 устраивайте игры на проезжей части улицы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21481" y="908720"/>
            <a:ext cx="6315092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85852" y="2400240"/>
            <a:ext cx="4986350" cy="1257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конкурсная заставка логоти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4047" y="428604"/>
            <a:ext cx="375539" cy="357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H:\ПДД\Пешеход, пассажир, водитель\animated-school-bus-2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571876"/>
            <a:ext cx="3990980" cy="28507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928671"/>
            <a:ext cx="6429420" cy="36317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Долгожданный дан звонок!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Начинается урок!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Постарайтесь всё понять,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Много нового узнать!</a:t>
            </a:r>
          </a:p>
          <a:p>
            <a:pPr algn="ctr"/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51028" y="428604"/>
            <a:ext cx="6159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пассажира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2643182"/>
            <a:ext cx="48891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Пристегнитесь ремнём безопасности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5286388"/>
            <a:ext cx="32971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 отвлекайте водителя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 время движения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4143380"/>
            <a:ext cx="45577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стойте за спиной водителя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между спинками передних кресел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14612" y="3429000"/>
            <a:ext cx="47693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 садитесь на колени ко взрослым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71670" y="1357298"/>
            <a:ext cx="62213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легкового автомобиля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51028" y="428604"/>
            <a:ext cx="6159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пассажира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2071678"/>
            <a:ext cx="59175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Прежде чем сесть в пассажирский транспорт,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Подожди, когда выйдут пассажиры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4000504"/>
            <a:ext cx="625402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 время движения крепко держись за поручни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3429000"/>
            <a:ext cx="607602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Уступай в транспорте место пожилым людям</a:t>
            </a: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2928934"/>
            <a:ext cx="65333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Заходи в транспорт по очереди, не мешай другим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68720" y="1357298"/>
            <a:ext cx="62272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общественного транспорта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4500570"/>
            <a:ext cx="469455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стой у двери во время движения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49395" y="5143512"/>
            <a:ext cx="42128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Транспорт на остановке нельзя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обходить ни спереди, ни сзади.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Дождись, пока он отъедет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4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00232" y="857232"/>
            <a:ext cx="6477045" cy="36433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28926" y="5143512"/>
            <a:ext cx="3960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Физминутка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14612" y="5214950"/>
            <a:ext cx="17818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автобус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5214950"/>
            <a:ext cx="20067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грузовик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500042"/>
            <a:ext cx="3753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ТРАНСПОРТ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http://tak-to-ent.net/uchebniki/pdd1/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285860"/>
            <a:ext cx="564360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28794" y="3286124"/>
            <a:ext cx="27448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автомобиль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29322" y="3143248"/>
            <a:ext cx="19331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трамвай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ПДД\Пешеход, пассажир, водитель\Трамвай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26590">
            <a:off x="2220004" y="3077268"/>
            <a:ext cx="1500190" cy="1500190"/>
          </a:xfrm>
          <a:prstGeom prst="rect">
            <a:avLst/>
          </a:prstGeom>
          <a:noFill/>
        </p:spPr>
      </p:pic>
      <p:pic>
        <p:nvPicPr>
          <p:cNvPr id="1027" name="Picture 3" descr="H:\ПДД\Пешеход, пассажир, водитель\автомобиль Gif (13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93435">
            <a:off x="2051819" y="2902740"/>
            <a:ext cx="7984173" cy="249966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71670" y="571480"/>
            <a:ext cx="60818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Наземный транспорт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ДД\Пешеход, пассажир, водитель\Самолёт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071678"/>
            <a:ext cx="6286544" cy="1183965"/>
          </a:xfrm>
          <a:prstGeom prst="rect">
            <a:avLst/>
          </a:prstGeom>
          <a:noFill/>
        </p:spPr>
      </p:pic>
      <p:pic>
        <p:nvPicPr>
          <p:cNvPr id="2051" name="Picture 3" descr="H:\ПДД\Пешеход, пассажир, водитель\1-7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928926" y="4143380"/>
            <a:ext cx="4643470" cy="152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9402" y="571480"/>
            <a:ext cx="64939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Воздушный транспорт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2" name="Picture 4" descr="H:\ПДД\Пешеход, пассажир, водитель\2324337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605070"/>
            <a:ext cx="3195633" cy="1585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642918"/>
            <a:ext cx="54049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Водный транспорт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H:\ПДД\Пешеход, пассажир, водитель\animated-ship-image-003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572140"/>
            <a:ext cx="5934075" cy="485775"/>
          </a:xfrm>
          <a:prstGeom prst="rect">
            <a:avLst/>
          </a:prstGeom>
          <a:noFill/>
        </p:spPr>
      </p:pic>
      <p:pic>
        <p:nvPicPr>
          <p:cNvPr id="3075" name="Picture 3" descr="H:\ПДД\Пешеход, пассажир, водитель\korabl-animatsionnaya-kartinka-01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5076" y="4071942"/>
            <a:ext cx="3856670" cy="1181105"/>
          </a:xfrm>
          <a:prstGeom prst="rect">
            <a:avLst/>
          </a:prstGeom>
          <a:noFill/>
        </p:spPr>
      </p:pic>
      <p:pic>
        <p:nvPicPr>
          <p:cNvPr id="3078" name="Picture 6" descr="H:\ПДД\Пешеход, пассажир, водитель\graphics-boats-1323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929198"/>
            <a:ext cx="1238246" cy="716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571480"/>
            <a:ext cx="64869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Подземный транспорт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H:\ПДД\Пешеход, пассажир, водитель\ZIVYEFOTOGRAFII8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071678"/>
            <a:ext cx="5238686" cy="2951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ak-to-ent.net/uchebniki/pdd1/image0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714356"/>
            <a:ext cx="471490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4929190" y="571480"/>
            <a:ext cx="1714512" cy="10715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786182" y="1500174"/>
            <a:ext cx="1500198" cy="11485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00760" y="1928802"/>
            <a:ext cx="1571636" cy="12144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500298" y="2000240"/>
            <a:ext cx="1571636" cy="1080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00628" y="3714752"/>
            <a:ext cx="1357322" cy="1143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71868" y="4071942"/>
            <a:ext cx="1500198" cy="9286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500430" y="5000636"/>
            <a:ext cx="1643074" cy="9286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58953">
            <a:off x="5104614" y="4857367"/>
            <a:ext cx="2322056" cy="107042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1514328">
            <a:off x="4907524" y="2743353"/>
            <a:ext cx="1686933" cy="94621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158953">
            <a:off x="3429475" y="513852"/>
            <a:ext cx="1573258" cy="98799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 rot="158953">
            <a:off x="2428305" y="2993254"/>
            <a:ext cx="1858705" cy="122421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4" grpId="0" animBg="1"/>
      <p:bldP spid="16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:\ПДД\Пешеход, пассажир, водитель\u_7b1802cefcce410b4e1e651bbf93b7fe_8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000636"/>
            <a:ext cx="1643074" cy="164307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71670" y="357166"/>
            <a:ext cx="63671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 каком условии возможно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безопасное движение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дорогах?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2000240"/>
            <a:ext cx="51171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Б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езопасное движение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на дорогах возможно, …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3071810"/>
            <a:ext cx="5881995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сли и пешеходы, и водители,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пассажиры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будут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соблюдать правила,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будут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взаимовежливы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F:\ПДД\Пешеход, пассажир, водитель\449db80885fffc5fa39a3bd65206273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00694" y="5357826"/>
            <a:ext cx="1901780" cy="1195390"/>
          </a:xfrm>
          <a:prstGeom prst="rect">
            <a:avLst/>
          </a:prstGeom>
          <a:noFill/>
        </p:spPr>
      </p:pic>
      <p:pic>
        <p:nvPicPr>
          <p:cNvPr id="1028" name="Picture 4" descr="F:\ПДД\Пешеход, пассажир, водитель\78409797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357686" y="5357826"/>
            <a:ext cx="1285894" cy="1095375"/>
          </a:xfrm>
          <a:prstGeom prst="rect">
            <a:avLst/>
          </a:prstGeom>
          <a:noFill/>
        </p:spPr>
      </p:pic>
      <p:pic>
        <p:nvPicPr>
          <p:cNvPr id="1029" name="Picture 5" descr="F:\ПДД\Пешеход, пассажир, водитель\0_18812e_913a1b8f_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5500702"/>
            <a:ext cx="619126" cy="619126"/>
          </a:xfrm>
          <a:prstGeom prst="rect">
            <a:avLst/>
          </a:prstGeom>
          <a:noFill/>
        </p:spPr>
      </p:pic>
      <p:pic>
        <p:nvPicPr>
          <p:cNvPr id="1030" name="Picture 6" descr="F:\ПДД\Пешеход, пассажир, водитель\chapea1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5500702"/>
            <a:ext cx="514350" cy="495300"/>
          </a:xfrm>
          <a:prstGeom prst="rect">
            <a:avLst/>
          </a:prstGeom>
          <a:noFill/>
        </p:spPr>
      </p:pic>
      <p:pic>
        <p:nvPicPr>
          <p:cNvPr id="1027" name="Picture 3" descr="F:\ПДД\Пешеход, пассажир, водитель\людина Gif (41)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5072074"/>
            <a:ext cx="1085858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70" y="928670"/>
            <a:ext cx="60722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/>
              <a:t>Я по городу иду,</a:t>
            </a:r>
          </a:p>
          <a:p>
            <a:pPr algn="just"/>
            <a:r>
              <a:rPr lang="ru-RU" sz="4000" dirty="0" smtClean="0"/>
              <a:t>Я в беду не попаду!</a:t>
            </a:r>
          </a:p>
          <a:p>
            <a:pPr algn="just"/>
            <a:r>
              <a:rPr lang="ru-RU" sz="4000" dirty="0" smtClean="0"/>
              <a:t>Потому что твёрдо знаю – </a:t>
            </a:r>
          </a:p>
          <a:p>
            <a:pPr algn="just"/>
            <a:r>
              <a:rPr lang="ru-RU" sz="4000" dirty="0" smtClean="0"/>
              <a:t>Правила я соблюдаю!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2000240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/>
          </a:p>
          <a:p>
            <a:pPr algn="just"/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3143248"/>
            <a:ext cx="3195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ПЕШЕХОД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 descr="H:\ПДД\Пешеход, пассажир, водитель\переход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929066"/>
            <a:ext cx="1724653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571480"/>
            <a:ext cx="56855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нового узнали на занятии?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1142984"/>
            <a:ext cx="7358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На все ли вопросы получили ответы?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1643050"/>
            <a:ext cx="63442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Кто справился с заданиями легко?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143116"/>
            <a:ext cx="7358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Кому было трудно?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2643182"/>
            <a:ext cx="52754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Кто доволен своей работой?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3214686"/>
            <a:ext cx="7358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Кто хотел бы что-нибудь исправить?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3786190"/>
            <a:ext cx="7358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Как бы вы оценили свою работу?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4286256"/>
            <a:ext cx="7358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Отметьте своё настроение?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2050" name="Picture 2" descr="F:\ПДД\Пешеход, пассажир, водитель\01de6b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072074"/>
            <a:ext cx="857256" cy="857256"/>
          </a:xfrm>
          <a:prstGeom prst="rect">
            <a:avLst/>
          </a:prstGeom>
          <a:noFill/>
        </p:spPr>
      </p:pic>
      <p:pic>
        <p:nvPicPr>
          <p:cNvPr id="2051" name="Picture 3" descr="F:\ПДД\Пешеход, пассажир, водитель\d7aab1f13b9cfa4fe12f086e07a75b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5072074"/>
            <a:ext cx="1316776" cy="785818"/>
          </a:xfrm>
          <a:prstGeom prst="rect">
            <a:avLst/>
          </a:prstGeom>
          <a:noFill/>
        </p:spPr>
      </p:pic>
      <p:pic>
        <p:nvPicPr>
          <p:cNvPr id="2052" name="Picture 4" descr="F:\ПДД\Пешеход, пассажир, водитель\33613794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929198"/>
            <a:ext cx="952500" cy="94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ПДД\Пешеход, пассажир, водитель\полицейский Gif (20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986502"/>
            <a:ext cx="2714644" cy="4698422"/>
          </a:xfrm>
          <a:prstGeom prst="rect">
            <a:avLst/>
          </a:prstGeom>
          <a:noFill/>
        </p:spPr>
      </p:pic>
      <p:pic>
        <p:nvPicPr>
          <p:cNvPr id="3074" name="Picture 2" descr="F:\ПДД\Пешеход, пассажир, водитель\!!!!!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73474">
            <a:off x="4409753" y="1095501"/>
            <a:ext cx="5221083" cy="3474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357166"/>
            <a:ext cx="635798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/>
              <a:t>Заходи смелей в трамвай –</a:t>
            </a:r>
          </a:p>
          <a:p>
            <a:pPr algn="just"/>
            <a:r>
              <a:rPr lang="ru-RU" sz="4000" dirty="0" smtClean="0"/>
              <a:t>И билетик получай!</a:t>
            </a:r>
          </a:p>
          <a:p>
            <a:pPr algn="just"/>
            <a:r>
              <a:rPr lang="ru-RU" sz="4000" dirty="0" smtClean="0"/>
              <a:t>И в метро, и в самолёте</a:t>
            </a:r>
          </a:p>
          <a:p>
            <a:pPr algn="just"/>
            <a:r>
              <a:rPr lang="ru-RU" sz="4000" dirty="0" smtClean="0"/>
              <a:t>Ты в особенном почёте.</a:t>
            </a:r>
          </a:p>
          <a:p>
            <a:pPr algn="just"/>
            <a:r>
              <a:rPr lang="ru-RU" sz="4000" dirty="0" smtClean="0"/>
              <a:t>Можешь весь объехать мир, ведь теперь ты …</a:t>
            </a:r>
          </a:p>
          <a:p>
            <a:pPr algn="just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4000504"/>
            <a:ext cx="3560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ПАССАЖИР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5363" name="Picture 3" descr="H:\ПДД\Пешеход, пассажир, водитель\animated-school-bus-2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500570"/>
            <a:ext cx="300039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714356"/>
            <a:ext cx="61436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/>
              <a:t>Выезжает на дорогу </a:t>
            </a:r>
          </a:p>
          <a:p>
            <a:pPr algn="just"/>
            <a:r>
              <a:rPr lang="ru-RU" sz="4000" dirty="0" smtClean="0"/>
              <a:t>Он обычно спозаранку,</a:t>
            </a:r>
          </a:p>
          <a:p>
            <a:pPr algn="just"/>
            <a:r>
              <a:rPr lang="ru-RU" sz="4000" dirty="0" smtClean="0"/>
              <a:t>На педаль поставив ногу,</a:t>
            </a:r>
          </a:p>
          <a:p>
            <a:pPr algn="just"/>
            <a:r>
              <a:rPr lang="ru-RU" sz="4000" dirty="0" smtClean="0"/>
              <a:t>А рукой крутя баранку.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3286124"/>
            <a:ext cx="3433569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ВОДИТЕЛЬ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6386" name="Picture 2" descr="H:\ПДД\Пешеход, пассажир, водитель\Водитель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357693"/>
            <a:ext cx="1571636" cy="188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21481" y="908720"/>
            <a:ext cx="6315092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85852" y="2400240"/>
            <a:ext cx="4986350" cy="1257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H:\ПДД\Пешеход, пассажир, водитель\1505125478_18810871_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214818"/>
            <a:ext cx="2857521" cy="188024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143240" y="571480"/>
            <a:ext cx="3240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ПЕШЕХОД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29020" y="1500174"/>
            <a:ext cx="3611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ПАССАЖИР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2532" y="2428868"/>
            <a:ext cx="3484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ВОДИТЕЛЬ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500042"/>
            <a:ext cx="3195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ПЕШЕХОД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434" name="Picture 2" descr="H:\ПДД\Пешеход, пассажир, водитель\213955_cffc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643446"/>
            <a:ext cx="1690686" cy="1690686"/>
          </a:xfrm>
          <a:prstGeom prst="rect">
            <a:avLst/>
          </a:prstGeom>
          <a:noFill/>
        </p:spPr>
      </p:pic>
      <p:pic>
        <p:nvPicPr>
          <p:cNvPr id="18435" name="Picture 3" descr="H:\ПДД\Пешеход, пассажир, водитель\AG_bizman_briefcas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500570"/>
            <a:ext cx="1691169" cy="1738318"/>
          </a:xfrm>
          <a:prstGeom prst="rect">
            <a:avLst/>
          </a:prstGeom>
          <a:noFill/>
        </p:spPr>
      </p:pic>
      <p:pic>
        <p:nvPicPr>
          <p:cNvPr id="18436" name="Picture 4" descr="H:\ПДД\Пешеход, пассажир, водитель\man.walking.B.lg.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5" y="4572008"/>
            <a:ext cx="1416845" cy="17002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1928802"/>
            <a:ext cx="709027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человек, который 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передвигается по улице 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пешком. 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2860" y="500042"/>
            <a:ext cx="3433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водитель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1571612"/>
            <a:ext cx="577497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</a:t>
            </a: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ицо, управляющее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каким-либо 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транспортным</a:t>
            </a:r>
          </a:p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средством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9459" name="Picture 3" descr="H:\ПДД\Пешеход, пассажир, водитель\animacia_47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9562">
            <a:off x="4198948" y="4717619"/>
            <a:ext cx="1512218" cy="1300833"/>
          </a:xfrm>
          <a:prstGeom prst="rect">
            <a:avLst/>
          </a:prstGeom>
          <a:noFill/>
        </p:spPr>
      </p:pic>
      <p:pic>
        <p:nvPicPr>
          <p:cNvPr id="19460" name="Picture 4" descr="H:\ПДД\Пешеход, пассажир, водитель\STG Log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2449">
            <a:off x="5565112" y="4348993"/>
            <a:ext cx="1540886" cy="1316356"/>
          </a:xfrm>
          <a:prstGeom prst="rect">
            <a:avLst/>
          </a:prstGeom>
          <a:noFill/>
        </p:spPr>
      </p:pic>
      <p:pic>
        <p:nvPicPr>
          <p:cNvPr id="19462" name="Picture 6" descr="H:\ПДД\Пешеход, пассажир, водитель\34979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02784">
            <a:off x="6875820" y="3816176"/>
            <a:ext cx="1300349" cy="1233474"/>
          </a:xfrm>
          <a:prstGeom prst="rect">
            <a:avLst/>
          </a:prstGeom>
          <a:noFill/>
        </p:spPr>
      </p:pic>
      <p:pic>
        <p:nvPicPr>
          <p:cNvPr id="19458" name="Picture 2" descr="H:\ПДД\Пешеход, пассажир, водитель\auto-009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43543">
            <a:off x="2657225" y="5395302"/>
            <a:ext cx="1574436" cy="890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H:\ПДД\Пешеход, пассажир, водитель\Пилот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821645"/>
            <a:ext cx="5214974" cy="391123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86116" y="928670"/>
            <a:ext cx="2305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ПИЛОТ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421</Words>
  <Application>Microsoft Office PowerPoint</Application>
  <PresentationFormat>Экран (4:3)</PresentationFormat>
  <Paragraphs>112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Elena</cp:lastModifiedBy>
  <cp:revision>69</cp:revision>
  <dcterms:created xsi:type="dcterms:W3CDTF">2014-08-03T10:36:29Z</dcterms:created>
  <dcterms:modified xsi:type="dcterms:W3CDTF">2019-01-17T10:37:17Z</dcterms:modified>
</cp:coreProperties>
</file>