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381" r:id="rId3"/>
    <p:sldId id="267" r:id="rId4"/>
    <p:sldId id="383" r:id="rId5"/>
    <p:sldId id="382" r:id="rId6"/>
    <p:sldId id="385" r:id="rId7"/>
    <p:sldId id="269" r:id="rId8"/>
    <p:sldId id="336" r:id="rId9"/>
    <p:sldId id="370" r:id="rId10"/>
    <p:sldId id="371" r:id="rId11"/>
    <p:sldId id="289" r:id="rId12"/>
    <p:sldId id="373" r:id="rId13"/>
    <p:sldId id="375" r:id="rId14"/>
    <p:sldId id="376" r:id="rId15"/>
    <p:sldId id="377" r:id="rId16"/>
    <p:sldId id="378" r:id="rId17"/>
    <p:sldId id="379" r:id="rId18"/>
    <p:sldId id="380" r:id="rId19"/>
    <p:sldId id="386" r:id="rId20"/>
    <p:sldId id="258" r:id="rId21"/>
    <p:sldId id="268" r:id="rId22"/>
    <p:sldId id="271" r:id="rId23"/>
    <p:sldId id="259" r:id="rId24"/>
    <p:sldId id="256" r:id="rId25"/>
    <p:sldId id="274" r:id="rId26"/>
    <p:sldId id="257" r:id="rId27"/>
    <p:sldId id="273" r:id="rId28"/>
    <p:sldId id="262" r:id="rId29"/>
    <p:sldId id="360" r:id="rId30"/>
    <p:sldId id="270" r:id="rId31"/>
    <p:sldId id="363" r:id="rId32"/>
    <p:sldId id="260" r:id="rId33"/>
    <p:sldId id="330" r:id="rId34"/>
    <p:sldId id="282" r:id="rId35"/>
    <p:sldId id="276" r:id="rId36"/>
    <p:sldId id="292" r:id="rId37"/>
    <p:sldId id="263" r:id="rId38"/>
    <p:sldId id="329" r:id="rId39"/>
    <p:sldId id="364" r:id="rId40"/>
    <p:sldId id="366" r:id="rId41"/>
    <p:sldId id="365" r:id="rId42"/>
    <p:sldId id="369" r:id="rId43"/>
    <p:sldId id="368" r:id="rId44"/>
    <p:sldId id="286" r:id="rId45"/>
    <p:sldId id="291" r:id="rId46"/>
    <p:sldId id="283" r:id="rId47"/>
    <p:sldId id="279" r:id="rId48"/>
    <p:sldId id="285" r:id="rId49"/>
    <p:sldId id="287" r:id="rId50"/>
    <p:sldId id="280" r:id="rId51"/>
    <p:sldId id="374" r:id="rId52"/>
    <p:sldId id="372" r:id="rId53"/>
    <p:sldId id="315" r:id="rId54"/>
    <p:sldId id="325" r:id="rId55"/>
    <p:sldId id="318" r:id="rId56"/>
    <p:sldId id="316" r:id="rId57"/>
    <p:sldId id="317" r:id="rId58"/>
    <p:sldId id="328" r:id="rId59"/>
    <p:sldId id="322" r:id="rId60"/>
    <p:sldId id="319" r:id="rId61"/>
    <p:sldId id="323" r:id="rId62"/>
    <p:sldId id="361" r:id="rId63"/>
    <p:sldId id="331" r:id="rId64"/>
    <p:sldId id="314" r:id="rId65"/>
    <p:sldId id="261" r:id="rId66"/>
    <p:sldId id="332" r:id="rId67"/>
    <p:sldId id="294" r:id="rId68"/>
    <p:sldId id="297" r:id="rId69"/>
    <p:sldId id="334" r:id="rId70"/>
    <p:sldId id="305" r:id="rId71"/>
    <p:sldId id="309" r:id="rId72"/>
    <p:sldId id="306" r:id="rId73"/>
    <p:sldId id="307" r:id="rId74"/>
    <p:sldId id="311" r:id="rId75"/>
    <p:sldId id="312" r:id="rId76"/>
    <p:sldId id="310" r:id="rId77"/>
    <p:sldId id="338" r:id="rId78"/>
    <p:sldId id="333" r:id="rId79"/>
    <p:sldId id="341" r:id="rId80"/>
    <p:sldId id="340" r:id="rId81"/>
    <p:sldId id="343" r:id="rId82"/>
    <p:sldId id="342" r:id="rId83"/>
    <p:sldId id="362" r:id="rId84"/>
    <p:sldId id="349" r:id="rId85"/>
    <p:sldId id="356" r:id="rId86"/>
    <p:sldId id="357" r:id="rId87"/>
    <p:sldId id="355" r:id="rId88"/>
    <p:sldId id="303" r:id="rId89"/>
    <p:sldId id="298" r:id="rId90"/>
    <p:sldId id="300" r:id="rId91"/>
    <p:sldId id="304" r:id="rId92"/>
    <p:sldId id="346" r:id="rId93"/>
    <p:sldId id="347" r:id="rId94"/>
    <p:sldId id="348" r:id="rId95"/>
    <p:sldId id="351" r:id="rId96"/>
    <p:sldId id="350" r:id="rId97"/>
    <p:sldId id="354" r:id="rId98"/>
    <p:sldId id="344" r:id="rId99"/>
    <p:sldId id="290" r:id="rId100"/>
    <p:sldId id="345" r:id="rId10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0B9-EDDA-4310-A880-13EE8E9ACDA8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D9382-42C1-4AD0-9F22-E6FFAAEBA8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0B9-EDDA-4310-A880-13EE8E9ACDA8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D9382-42C1-4AD0-9F22-E6FFAAEBA8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0B9-EDDA-4310-A880-13EE8E9ACDA8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D9382-42C1-4AD0-9F22-E6FFAAEBA8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0B9-EDDA-4310-A880-13EE8E9ACDA8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D9382-42C1-4AD0-9F22-E6FFAAEBA8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0B9-EDDA-4310-A880-13EE8E9ACDA8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D9382-42C1-4AD0-9F22-E6FFAAEBA8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0B9-EDDA-4310-A880-13EE8E9ACDA8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D9382-42C1-4AD0-9F22-E6FFAAEBA8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0B9-EDDA-4310-A880-13EE8E9ACDA8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D9382-42C1-4AD0-9F22-E6FFAAEBA8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0B9-EDDA-4310-A880-13EE8E9ACDA8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D9382-42C1-4AD0-9F22-E6FFAAEBA8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0B9-EDDA-4310-A880-13EE8E9ACDA8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D9382-42C1-4AD0-9F22-E6FFAAEBA8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0B9-EDDA-4310-A880-13EE8E9ACDA8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D9382-42C1-4AD0-9F22-E6FFAAEBA8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0B9-EDDA-4310-A880-13EE8E9ACDA8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D9382-42C1-4AD0-9F22-E6FFAAEBA8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930B9-EDDA-4310-A880-13EE8E9ACDA8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D9382-42C1-4AD0-9F22-E6FFAAEBA85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8352928" cy="6120680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Районы  Республики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Коми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Усть-Вымский</a:t>
            </a:r>
            <a:r>
              <a:rPr lang="ru-RU" b="1" dirty="0" smtClean="0">
                <a:solidFill>
                  <a:srgbClr val="002060"/>
                </a:solidFill>
              </a:rPr>
              <a:t>                     </a:t>
            </a:r>
            <a:r>
              <a:rPr lang="ru-RU" b="1" dirty="0" err="1" smtClean="0">
                <a:solidFill>
                  <a:srgbClr val="002060"/>
                </a:solidFill>
              </a:rPr>
              <a:t>Удорский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err="1" smtClean="0">
                <a:solidFill>
                  <a:srgbClr val="002060"/>
                </a:solidFill>
              </a:rPr>
              <a:t>Усть-Цилемский</a:t>
            </a:r>
            <a:r>
              <a:rPr lang="ru-RU" b="1" dirty="0" smtClean="0">
                <a:solidFill>
                  <a:srgbClr val="002060"/>
                </a:solidFill>
              </a:rPr>
              <a:t>                 </a:t>
            </a:r>
            <a:r>
              <a:rPr lang="ru-RU" b="1" dirty="0" err="1" smtClean="0">
                <a:solidFill>
                  <a:srgbClr val="002060"/>
                </a:solidFill>
              </a:rPr>
              <a:t>Ижемский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err="1" smtClean="0">
                <a:solidFill>
                  <a:srgbClr val="002060"/>
                </a:solidFill>
              </a:rPr>
              <a:t>Усть-Куломский</a:t>
            </a:r>
            <a:r>
              <a:rPr lang="ru-RU" b="1" dirty="0" smtClean="0">
                <a:solidFill>
                  <a:srgbClr val="002060"/>
                </a:solidFill>
              </a:rPr>
              <a:t>                  </a:t>
            </a:r>
            <a:r>
              <a:rPr lang="ru-RU" b="1" dirty="0" err="1" smtClean="0">
                <a:solidFill>
                  <a:srgbClr val="002060"/>
                </a:solidFill>
              </a:rPr>
              <a:t>Княжпогостский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err="1" smtClean="0">
                <a:solidFill>
                  <a:srgbClr val="002060"/>
                </a:solidFill>
              </a:rPr>
              <a:t>Сысольский</a:t>
            </a:r>
            <a:r>
              <a:rPr lang="ru-RU" b="1" dirty="0" smtClean="0">
                <a:solidFill>
                  <a:srgbClr val="002060"/>
                </a:solidFill>
              </a:rPr>
              <a:t>                         </a:t>
            </a:r>
            <a:r>
              <a:rPr lang="ru-RU" b="1" dirty="0" err="1" smtClean="0">
                <a:solidFill>
                  <a:srgbClr val="002060"/>
                </a:solidFill>
              </a:rPr>
              <a:t>Койгородский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err="1" smtClean="0">
                <a:solidFill>
                  <a:srgbClr val="002060"/>
                </a:solidFill>
              </a:rPr>
              <a:t>Прилузский</a:t>
            </a:r>
            <a:r>
              <a:rPr lang="ru-RU" b="1" dirty="0" smtClean="0">
                <a:solidFill>
                  <a:srgbClr val="002060"/>
                </a:solidFill>
              </a:rPr>
              <a:t>                         </a:t>
            </a:r>
            <a:r>
              <a:rPr lang="ru-RU" b="1" dirty="0" err="1" smtClean="0">
                <a:solidFill>
                  <a:srgbClr val="002060"/>
                </a:solidFill>
              </a:rPr>
              <a:t>Корткеросский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err="1" smtClean="0">
                <a:solidFill>
                  <a:srgbClr val="002060"/>
                </a:solidFill>
              </a:rPr>
              <a:t>Сыктывдинский</a:t>
            </a:r>
            <a:r>
              <a:rPr lang="ru-RU" b="1" dirty="0" smtClean="0">
                <a:solidFill>
                  <a:srgbClr val="002060"/>
                </a:solidFill>
              </a:rPr>
              <a:t>           </a:t>
            </a:r>
            <a:r>
              <a:rPr lang="ru-RU" b="1" dirty="0" err="1" smtClean="0">
                <a:solidFill>
                  <a:srgbClr val="002060"/>
                </a:solidFill>
              </a:rPr>
              <a:t>Троицко-Печорский</a:t>
            </a:r>
            <a:r>
              <a:rPr lang="ru-RU" b="1" dirty="0" smtClean="0">
                <a:solidFill>
                  <a:srgbClr val="002060"/>
                </a:solidFill>
              </a:rPr>
              <a:t>      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9600" b="1" dirty="0" smtClean="0">
                <a:solidFill>
                  <a:srgbClr val="FF0000"/>
                </a:solidFill>
              </a:rPr>
              <a:t>  Спасибо </a:t>
            </a:r>
          </a:p>
          <a:p>
            <a:pPr algn="ctr">
              <a:buNone/>
            </a:pPr>
            <a:r>
              <a:rPr lang="ru-RU" sz="9600" b="1" dirty="0" smtClean="0">
                <a:solidFill>
                  <a:srgbClr val="FF0000"/>
                </a:solidFill>
              </a:rPr>
              <a:t>  за    внимание</a:t>
            </a:r>
            <a:endParaRPr lang="ru-RU" sz="9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51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8208912" cy="6192688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8280920" cy="6264696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000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280920" cy="6120680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af2a4109e7cf31b35c49d26f7fa31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280920" cy="6120680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33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404664"/>
            <a:ext cx="8640960" cy="62646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dcbijjf amak gjv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352928" cy="6192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404664"/>
            <a:ext cx="8496944" cy="6192688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ant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3040" y="404664"/>
            <a:ext cx="8389440" cy="6264696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d66-1384776345-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352927" cy="6192688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accent6">
                    <a:lumMod val="75000"/>
                  </a:schemeClr>
                </a:solidFill>
              </a:rPr>
              <a:t>Столица   Коми</a:t>
            </a:r>
            <a:endParaRPr lang="ru-RU" sz="6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00_syiktyivkar_736ed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9224" y="1600200"/>
            <a:ext cx="6785552" cy="4525963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6b90f72959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8136903" cy="6192688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8568951" cy="6264696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8424935" cy="6192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5655_621x4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548680"/>
            <a:ext cx="7992887" cy="5904656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object_94.1137595405.29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8496944" cy="615352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omi-zyriani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8424936" cy="6120679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_61143_2d792602_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476672"/>
            <a:ext cx="7632848" cy="6048672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om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8568952" cy="6120680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asyv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476672"/>
            <a:ext cx="8136904" cy="6120680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7200" b="1" dirty="0" smtClean="0">
                <a:solidFill>
                  <a:srgbClr val="C00000"/>
                </a:solidFill>
              </a:rPr>
              <a:t>КОМИ   ПИСАТЕЛИ   И   ПОЭТЫ</a:t>
            </a:r>
            <a:endParaRPr lang="ru-RU" sz="7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332656"/>
            <a:ext cx="8064896" cy="61206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B050"/>
                </a:solidFill>
              </a:rPr>
              <a:t>Питирим   Сорокин</a:t>
            </a:r>
            <a:endParaRPr lang="ru-RU" sz="5400" b="1" dirty="0">
              <a:solidFill>
                <a:srgbClr val="00B05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Коми  социолог, эмигрант, впоследствии    профессор  Гарвардского   университета.</a:t>
            </a:r>
          </a:p>
          <a:p>
            <a:pPr>
              <a:buNone/>
            </a:pP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    Сегодня   Сыктывкарский  университет</a:t>
            </a:r>
          </a:p>
          <a:p>
            <a:pPr>
              <a:buNone/>
            </a:pP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     носит  имя  Питирима    Сорокина.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" name="Содержимое 16" descr="pitirim-sorokin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700808"/>
            <a:ext cx="3960440" cy="4608512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памят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136904" cy="5976664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4630_html_m47cf69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8352928" cy="6336704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>
                <a:solidFill>
                  <a:srgbClr val="FF0000"/>
                </a:solidFill>
              </a:rPr>
              <a:t>               </a:t>
            </a:r>
            <a:r>
              <a:rPr lang="ru-RU" b="1" dirty="0" smtClean="0">
                <a:solidFill>
                  <a:srgbClr val="002060"/>
                </a:solidFill>
              </a:rPr>
              <a:t>Иван   </a:t>
            </a:r>
            <a:r>
              <a:rPr lang="ru-RU" b="1" dirty="0" err="1" smtClean="0">
                <a:solidFill>
                  <a:srgbClr val="002060"/>
                </a:solidFill>
              </a:rPr>
              <a:t>Куратов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Содержимое 5" descr="КУРАТОВ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484784"/>
            <a:ext cx="6768752" cy="4968552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34079-b009c-26130974-m750x7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568952" cy="62646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-11-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60648"/>
            <a:ext cx="7992888" cy="63367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1927_html_m39c9214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8136903" cy="62646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3ea-1402725904-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476672"/>
            <a:ext cx="8280919" cy="5832648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6000" b="1" dirty="0" smtClean="0">
                <a:solidFill>
                  <a:srgbClr val="FF0000"/>
                </a:solidFill>
              </a:rPr>
              <a:t>       Елена  </a:t>
            </a:r>
            <a:r>
              <a:rPr lang="ru-RU" sz="6000" b="1" dirty="0" err="1" smtClean="0">
                <a:solidFill>
                  <a:srgbClr val="FF0000"/>
                </a:solidFill>
              </a:rPr>
              <a:t>Габова</a:t>
            </a:r>
            <a:r>
              <a:rPr lang="ru-RU" sz="6000" b="1" dirty="0" smtClean="0">
                <a:solidFill>
                  <a:srgbClr val="FF0000"/>
                </a:solidFill>
              </a:rPr>
              <a:t>             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Содержимое 10" descr="a76950e9a25a577ca824fe8e4b4bc63355ca179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9552" y="1628800"/>
            <a:ext cx="3672408" cy="4896544"/>
          </a:xfrm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" name="Содержимое 15" descr="DSC_0241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076056" y="1700808"/>
            <a:ext cx="3456383" cy="4752528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60648"/>
            <a:ext cx="8280920" cy="6264696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496944" cy="6264696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B050"/>
                </a:solidFill>
              </a:rPr>
              <a:t>Пётр  </a:t>
            </a:r>
            <a:r>
              <a:rPr lang="ru-RU" sz="5400" b="1" dirty="0" err="1" smtClean="0">
                <a:solidFill>
                  <a:srgbClr val="00B050"/>
                </a:solidFill>
              </a:rPr>
              <a:t>Столповский</a:t>
            </a:r>
            <a:r>
              <a:rPr lang="ru-RU" sz="5400" b="1" dirty="0" smtClean="0">
                <a:solidFill>
                  <a:srgbClr val="00B050"/>
                </a:solidFill>
              </a:rPr>
              <a:t> </a:t>
            </a:r>
            <a:endParaRPr lang="ru-RU" sz="5400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ANT_81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268760"/>
            <a:ext cx="6984776" cy="5256584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1133577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9552" y="1556792"/>
            <a:ext cx="3600399" cy="4680520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Содержимое 10" descr="Рассказы для детей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628800"/>
            <a:ext cx="3600400" cy="4536504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4645025" y="1844824"/>
            <a:ext cx="4041775" cy="46085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Надежда  Мирошниченко-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член  Союза  журналистов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СССР, член  Союза  писателей  СССР, поэт.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1" name="Содержимое 10" descr="Мирошниченко Н.А.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7544" y="1772816"/>
            <a:ext cx="3528392" cy="4536504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molodye-poehty-respubliki-komi-obno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404664"/>
            <a:ext cx="7632848" cy="6120680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зображение-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260648"/>
            <a:ext cx="4752528" cy="6264696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kachat-biografiju-viktora-savinyh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620688"/>
            <a:ext cx="4608512" cy="5328592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7571_DSC_23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8352928" cy="6192688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0412_html_68d8d2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188640"/>
            <a:ext cx="4968552" cy="6336704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ms-image-0000058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260648"/>
            <a:ext cx="8046156" cy="6192688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allery_16694_2457_9798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136903" cy="6120680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_73e77_808e0610_X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8352927" cy="6264696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t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476672"/>
            <a:ext cx="8352928" cy="6120680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Николай  Дьяконов (1911-1982</a:t>
            </a:r>
            <a:r>
              <a:rPr lang="ru-RU" dirty="0" smtClean="0"/>
              <a:t>_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03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9552" y="1556792"/>
            <a:ext cx="3456384" cy="4392488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/>
              <a:t>Н.Дьяконов –коми-</a:t>
            </a:r>
          </a:p>
          <a:p>
            <a:pPr algn="ctr">
              <a:buNone/>
            </a:pPr>
            <a:r>
              <a:rPr lang="ru-RU" sz="3200" b="1" dirty="0" smtClean="0"/>
              <a:t>драматург, режиссёр, артист, автор  известной</a:t>
            </a:r>
          </a:p>
          <a:p>
            <a:pPr algn="ctr">
              <a:buNone/>
            </a:pPr>
            <a:r>
              <a:rPr lang="ru-RU" sz="3200" b="1" dirty="0" smtClean="0"/>
              <a:t>пьесы  «Свадьба  с  приданым».</a:t>
            </a:r>
          </a:p>
          <a:p>
            <a:pPr algn="ctr">
              <a:buNone/>
            </a:pPr>
            <a:endParaRPr lang="ru-RU" sz="3200" b="1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cas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476672"/>
            <a:ext cx="7848872" cy="6048672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502337-18480ca4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280919" cy="6264696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mFLGFrbjDROtxrZAL7ib39dLh5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88640"/>
            <a:ext cx="4392488" cy="6480720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741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640959" cy="6408712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upload-02-pic668-668x444-525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8496944" cy="6120680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79227924_201389467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8496944" cy="6192688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-502361-b716edc9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208911" cy="6120680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5bdd3b7a40aa211936f26c54d367f8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8568952" cy="6192688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uge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8712968" cy="6264696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502359-b716edc9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208912" cy="6336704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2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260648"/>
            <a:ext cx="6624735" cy="6192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Спортсмены   Коми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8" name="Содержимое 7" descr="спор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340768"/>
            <a:ext cx="7992888" cy="5256584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1711_html_m46ddad9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548680"/>
            <a:ext cx="7560840" cy="6048672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73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8424936" cy="6192688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000434586_1-7fd777189483af37dc61a01aa912030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280920" cy="6192688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9882338_Ashampoo_Snap_20140207_13h34m37s_019_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8136904" cy="5976664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332656"/>
            <a:ext cx="7344815" cy="6192688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7992887" cy="5976664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age011_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188640"/>
            <a:ext cx="5040560" cy="6480720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8208911" cy="6336704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ykt-olimpyicy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8064896" cy="5904656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986473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76672"/>
            <a:ext cx="8136904" cy="59766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Vasilii-Rochev-Lyzhnikjpg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548680"/>
            <a:ext cx="4032448" cy="5688632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Vasilii-Rochev-Lyzhnye-Gonkijpg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2" y="332656"/>
            <a:ext cx="4176463" cy="6048672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Bazhukov_Nikolaj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332656"/>
            <a:ext cx="5328592" cy="6048672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tass_2729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1587" y="764704"/>
            <a:ext cx="6600825" cy="5472608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ig_fafe40fd49cd45cc88dfc8bdbb43d4c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8352928" cy="5976663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476672"/>
            <a:ext cx="7848872" cy="5976664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rchiv_2013_192_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332656"/>
            <a:ext cx="5472608" cy="6192688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author_1600X1200_center (1)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404664"/>
            <a:ext cx="7992887" cy="6048672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Карта  КОМ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4" y="332656"/>
            <a:ext cx="4824536" cy="6264696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_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548680"/>
            <a:ext cx="8136903" cy="5832648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31224151645-3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208912" cy="5976664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40213145919-4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476672"/>
            <a:ext cx="8424936" cy="5832648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B050"/>
                </a:solidFill>
              </a:rPr>
              <a:t>Культура  Коми</a:t>
            </a:r>
            <a:endParaRPr lang="ru-RU" sz="5400" b="1" dirty="0">
              <a:solidFill>
                <a:srgbClr val="00B05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komi_odezhda_yarkaya_i_krasivay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1560" y="2174874"/>
            <a:ext cx="3312367" cy="4206453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Содержимое 10" descr="библиот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204864"/>
            <a:ext cx="4041775" cy="4176464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_3759_preview_6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8496944" cy="6120680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7a9955b11454bec3cb8b8adc0d72c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476672"/>
            <a:ext cx="8352928" cy="6048672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ig_089a642a364d6e50aba84545bbb6f5e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8424936" cy="6264696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2d04c67b59bf200c28e8a988a12c05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352928" cy="6264696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В.Леонтьев – известный</a:t>
            </a:r>
            <a:br>
              <a:rPr lang="ru-RU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эстрадный  певец.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Содержимое 3" descr="2806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43808" y="1600200"/>
            <a:ext cx="3456384" cy="4781128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914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404664"/>
            <a:ext cx="7704856" cy="5976664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Города   Коми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Сыктывкар                         Сосногорск</a:t>
            </a:r>
          </a:p>
          <a:p>
            <a:pPr>
              <a:buNone/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 Воркута                                Усинск</a:t>
            </a:r>
          </a:p>
          <a:p>
            <a:pPr>
              <a:buNone/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  Инта                                      Вуктыл</a:t>
            </a:r>
          </a:p>
          <a:p>
            <a:pPr>
              <a:buNone/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  Ухта                                       Емва</a:t>
            </a:r>
          </a:p>
          <a:p>
            <a:pPr>
              <a:buNone/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  Печора                                 Микунь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CSHSU3mUnE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260648"/>
            <a:ext cx="5472608" cy="6264696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_Valerij-Leontje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4" y="476672"/>
            <a:ext cx="4248472" cy="6048672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ostiMG_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8352928" cy="59766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04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8424936" cy="6048672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_04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496944" cy="61535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Utkina-N-v-Sykt-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332656"/>
            <a:ext cx="7920880" cy="60486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p18lptb269k961q9nibk1el5176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260648"/>
            <a:ext cx="4752527" cy="6192688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hoto-553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8496944" cy="6264696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ostiMG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476672"/>
            <a:ext cx="8280920" cy="59766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4997-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332656"/>
            <a:ext cx="8208911" cy="62646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115</Words>
  <Application>Microsoft Office PowerPoint</Application>
  <PresentationFormat>Экран (4:3)</PresentationFormat>
  <Paragraphs>34</Paragraphs>
  <Slides>100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100</vt:i4>
      </vt:variant>
    </vt:vector>
  </HeadingPairs>
  <TitlesOfParts>
    <vt:vector size="101" baseType="lpstr">
      <vt:lpstr>Тема Office</vt:lpstr>
      <vt:lpstr>Слайд 1</vt:lpstr>
      <vt:lpstr>Столица   Коми</vt:lpstr>
      <vt:lpstr>Слайд 3</vt:lpstr>
      <vt:lpstr>Слайд 4</vt:lpstr>
      <vt:lpstr>Слайд 5</vt:lpstr>
      <vt:lpstr>Слайд 6</vt:lpstr>
      <vt:lpstr>Слайд 7</vt:lpstr>
      <vt:lpstr>Слайд 8</vt:lpstr>
      <vt:lpstr>Города   Коми</vt:lpstr>
      <vt:lpstr>Районы  Республики Коми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Питирим   Сорокин</vt:lpstr>
      <vt:lpstr>Слайд 31</vt:lpstr>
      <vt:lpstr>Слайд 32</vt:lpstr>
      <vt:lpstr>               Иван   Куратов</vt:lpstr>
      <vt:lpstr>Слайд 34</vt:lpstr>
      <vt:lpstr>Слайд 35</vt:lpstr>
      <vt:lpstr>Слайд 36</vt:lpstr>
      <vt:lpstr>Слайд 37</vt:lpstr>
      <vt:lpstr>       Елена  Габова             </vt:lpstr>
      <vt:lpstr>Слайд 39</vt:lpstr>
      <vt:lpstr>Пётр  Столповский 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Николай  Дьяконов (1911-1982_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Спортсмены   Коми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Культура  Коми</vt:lpstr>
      <vt:lpstr>Слайд 84</vt:lpstr>
      <vt:lpstr>Слайд 85</vt:lpstr>
      <vt:lpstr>Слайд 86</vt:lpstr>
      <vt:lpstr>Слайд 87</vt:lpstr>
      <vt:lpstr>В.Леонтьев – известный эстрадный  певец.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Надежда</dc:creator>
  <cp:lastModifiedBy>Надежда</cp:lastModifiedBy>
  <cp:revision>37</cp:revision>
  <dcterms:created xsi:type="dcterms:W3CDTF">2016-03-27T13:42:08Z</dcterms:created>
  <dcterms:modified xsi:type="dcterms:W3CDTF">2016-04-10T23:15:39Z</dcterms:modified>
</cp:coreProperties>
</file>