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71546"/>
            <a:ext cx="7632000" cy="1745386"/>
          </a:xfrm>
        </p:spPr>
        <p:txBody>
          <a:bodyPr/>
          <a:lstStyle/>
          <a:p>
            <a:r>
              <a:rPr lang="ru-RU" dirty="0" smtClean="0"/>
              <a:t>На лесной полянке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071810"/>
            <a:ext cx="6400800" cy="1716781"/>
          </a:xfrm>
        </p:spPr>
        <p:txBody>
          <a:bodyPr/>
          <a:lstStyle/>
          <a:p>
            <a:r>
              <a:rPr lang="ru-RU" dirty="0" smtClean="0"/>
              <a:t>ФЭМП в средней группе</a:t>
            </a: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Подготовила воспитатель </a:t>
            </a:r>
          </a:p>
          <a:p>
            <a:pPr algn="r"/>
            <a:r>
              <a:rPr lang="ru-RU" sz="2400" dirty="0" err="1" smtClean="0"/>
              <a:t>Белера</a:t>
            </a:r>
            <a:r>
              <a:rPr lang="ru-RU" sz="2400" dirty="0" smtClean="0"/>
              <a:t> О.И.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35efb052eebd1aaffd21b572e080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7786742" cy="535785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f11fd9e1e2d5f4631c9afd0118a4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79"/>
            <a:ext cx="9144000" cy="609204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11982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786190"/>
            <a:ext cx="1285884" cy="1643074"/>
          </a:xfrm>
          <a:prstGeom prst="rect">
            <a:avLst/>
          </a:prstGeom>
        </p:spPr>
      </p:pic>
      <p:pic>
        <p:nvPicPr>
          <p:cNvPr id="3" name="Рисунок 2" descr="4611982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786190"/>
            <a:ext cx="1292661" cy="1643074"/>
          </a:xfrm>
          <a:prstGeom prst="rect">
            <a:avLst/>
          </a:prstGeom>
        </p:spPr>
      </p:pic>
      <p:pic>
        <p:nvPicPr>
          <p:cNvPr id="4" name="Рисунок 3" descr="4611982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786190"/>
            <a:ext cx="1357322" cy="164307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11982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357298"/>
            <a:ext cx="1357323" cy="1571636"/>
          </a:xfrm>
          <a:prstGeom prst="rect">
            <a:avLst/>
          </a:prstGeom>
        </p:spPr>
      </p:pic>
      <p:pic>
        <p:nvPicPr>
          <p:cNvPr id="3" name="Рисунок 2" descr="4611982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357298"/>
            <a:ext cx="1357323" cy="1571636"/>
          </a:xfrm>
          <a:prstGeom prst="rect">
            <a:avLst/>
          </a:prstGeom>
        </p:spPr>
      </p:pic>
      <p:pic>
        <p:nvPicPr>
          <p:cNvPr id="4" name="Рисунок 3" descr="4611982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135732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14636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643314"/>
            <a:ext cx="14636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643314"/>
            <a:ext cx="14636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89" y="3571876"/>
            <a:ext cx="14636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4611982-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1357323" cy="157163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061-573c1-99118376-m750x740-u8d4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62712"/>
            <a:ext cx="8215370" cy="585237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0_FO28114263_2c90173f0c4787a8224a29c5070669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286124"/>
            <a:ext cx="7286676" cy="2500330"/>
          </a:xfrm>
          <a:prstGeom prst="rect">
            <a:avLst/>
          </a:prstGeom>
        </p:spPr>
      </p:pic>
      <p:pic>
        <p:nvPicPr>
          <p:cNvPr id="3" name="Рисунок 2" descr="main_490499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28604"/>
            <a:ext cx="6643734" cy="278608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061-573c1-99118376-m750x740-u8d4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62712"/>
            <a:ext cx="8215370" cy="585237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0_FO28114263_2c90173f0c4787a8224a29c5070669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428736"/>
            <a:ext cx="7286676" cy="35719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2532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" y="0"/>
            <a:ext cx="9073116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.me-14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erz.com-20161209154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"/>
            <a:ext cx="9144000" cy="612648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4716475-stock-photo-wild-brown-bear-in-wi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858312" cy="671514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1270d7dd5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7358114" cy="544451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44bcce314dd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7715304" cy="550072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197797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7643866" cy="571504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няя ска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Зимняя сказка</Template>
  <TotalTime>181</TotalTime>
  <Words>12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Зимняя сказка</vt:lpstr>
      <vt:lpstr>На лесной полянке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19</cp:revision>
  <dcterms:created xsi:type="dcterms:W3CDTF">2018-01-26T10:24:42Z</dcterms:created>
  <dcterms:modified xsi:type="dcterms:W3CDTF">2019-02-02T13:18:55Z</dcterms:modified>
</cp:coreProperties>
</file>