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9" r:id="rId39"/>
    <p:sldId id="305" r:id="rId40"/>
    <p:sldId id="306" r:id="rId41"/>
    <p:sldId id="307" r:id="rId4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5" autoAdjust="0"/>
    <p:restoredTop sz="86420" autoAdjust="0"/>
  </p:normalViewPr>
  <p:slideViewPr>
    <p:cSldViewPr>
      <p:cViewPr varScale="1">
        <p:scale>
          <a:sx n="60" d="100"/>
          <a:sy n="60" d="100"/>
        </p:scale>
        <p:origin x="-10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8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детьми 3-4 лет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Цель : </a:t>
            </a:r>
            <a:r>
              <a:rPr lang="ru-RU" dirty="0" smtClean="0"/>
              <a:t>воспитывать интерес к художественному слову.</a:t>
            </a:r>
          </a:p>
          <a:p>
            <a:r>
              <a:rPr lang="ru-RU" b="1" dirty="0" smtClean="0"/>
              <a:t>Задачи :</a:t>
            </a:r>
            <a:endParaRPr lang="ru-RU" dirty="0" smtClean="0"/>
          </a:p>
          <a:p>
            <a:r>
              <a:rPr lang="ru-RU" dirty="0" smtClean="0"/>
              <a:t>-развивать у детей умение слушать  сказки, стихи , рассказы; следить за развитием действия, сопереживать героям;</a:t>
            </a:r>
          </a:p>
          <a:p>
            <a:r>
              <a:rPr lang="ru-RU" dirty="0" smtClean="0"/>
              <a:t>-воспитывать доброжелательные отношения друг к другу, опыт правильной оценки хороших и плохих поступков;</a:t>
            </a:r>
          </a:p>
          <a:p>
            <a:r>
              <a:rPr lang="ru-RU" dirty="0" smtClean="0"/>
              <a:t>-учить договаривать слова и несложные для воспроизведения фразы.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детьми 4-5 лет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Цель :</a:t>
            </a:r>
            <a:r>
              <a:rPr lang="ru-RU" dirty="0" smtClean="0"/>
              <a:t> Формирование культуры поведения.</a:t>
            </a:r>
          </a:p>
          <a:p>
            <a:r>
              <a:rPr lang="ru-RU" b="1" dirty="0" smtClean="0"/>
              <a:t>Задачи :</a:t>
            </a:r>
            <a:endParaRPr lang="ru-RU" dirty="0" smtClean="0"/>
          </a:p>
          <a:p>
            <a:r>
              <a:rPr lang="ru-RU" dirty="0" smtClean="0"/>
              <a:t>-развивать умение внимательно слушать сказку, рассказ, стихотворение; правильно воспринимать содержание произведения, сопереживать героям;</a:t>
            </a:r>
          </a:p>
          <a:p>
            <a:r>
              <a:rPr lang="ru-RU" dirty="0" smtClean="0"/>
              <a:t>-воспитывать скромность, доброжелательность; желание быть справедливым, сильным и смелым;</a:t>
            </a:r>
          </a:p>
          <a:p>
            <a:r>
              <a:rPr lang="ru-RU" dirty="0" smtClean="0"/>
              <a:t>-приучать испытывать чувство стыда за неблаговидный поступок;</a:t>
            </a:r>
          </a:p>
          <a:p>
            <a:r>
              <a:rPr lang="ru-RU" dirty="0" smtClean="0"/>
              <a:t>-обогащать словарь выражениями словесной вежливости.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детьми 5-6 лет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Цель:  </a:t>
            </a:r>
            <a:r>
              <a:rPr lang="ru-RU" dirty="0" smtClean="0"/>
              <a:t>формирование </a:t>
            </a:r>
            <a:r>
              <a:rPr lang="ru-RU" dirty="0" err="1" smtClean="0"/>
              <a:t>эмпатии</a:t>
            </a:r>
            <a:r>
              <a:rPr lang="ru-RU" dirty="0" smtClean="0"/>
              <a:t> у детей.</a:t>
            </a:r>
          </a:p>
          <a:p>
            <a:r>
              <a:rPr lang="ru-RU" b="1" dirty="0" smtClean="0"/>
              <a:t>Задачи:</a:t>
            </a:r>
            <a:endParaRPr lang="ru-RU" dirty="0" smtClean="0"/>
          </a:p>
          <a:p>
            <a:r>
              <a:rPr lang="ru-RU" dirty="0" smtClean="0"/>
              <a:t>-продолжать развивать интерес к художественной литературе, учить внимательно и заинтересованно слушать сказки, рассказы, стихи;</a:t>
            </a:r>
          </a:p>
          <a:p>
            <a:r>
              <a:rPr lang="ru-RU" dirty="0" smtClean="0"/>
              <a:t>- помогать понять скрытые мотивы поведения героев;</a:t>
            </a:r>
          </a:p>
          <a:p>
            <a:r>
              <a:rPr lang="ru-RU" dirty="0" smtClean="0"/>
              <a:t>-воспитывать уважительное отношение к окружающим, привычку играть, трудиться, заниматься сообща;</a:t>
            </a:r>
          </a:p>
          <a:p>
            <a:r>
              <a:rPr lang="ru-RU" dirty="0" smtClean="0"/>
              <a:t>-формировать такие качества как сочувствие, отзывчивость.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детьми 6-7 лет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Цель:</a:t>
            </a:r>
            <a:r>
              <a:rPr lang="ru-RU" dirty="0" smtClean="0"/>
              <a:t> формирование самооценки своих поступков.</a:t>
            </a:r>
          </a:p>
          <a:p>
            <a:r>
              <a:rPr lang="ru-RU" b="1" dirty="0" smtClean="0"/>
              <a:t>Задачи:</a:t>
            </a:r>
            <a:endParaRPr lang="ru-RU" dirty="0" smtClean="0"/>
          </a:p>
          <a:p>
            <a:r>
              <a:rPr lang="ru-RU" dirty="0" smtClean="0"/>
              <a:t>-развивать умение испытывать сострадание и сочувствие к героям книги; отождествлять себя с полюбившимся персонажем;</a:t>
            </a:r>
          </a:p>
          <a:p>
            <a:r>
              <a:rPr lang="ru-RU" dirty="0" smtClean="0"/>
              <a:t>-формировать умение договариваться, помогать друг другу; заботиться о малышах, пожилых людях;</a:t>
            </a:r>
          </a:p>
          <a:p>
            <a:r>
              <a:rPr lang="ru-RU" dirty="0" smtClean="0"/>
              <a:t>-воспитывать желание быть отзывчивым, справедливым и скромным; развивать волевые качества личности.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" y="428"/>
            <a:ext cx="9142858" cy="68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Admin\Рабочий стол\Новая папка (2)\нвд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5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презент\средняя группа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638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Admin\Рабочий стол\презент\средняя группа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838200"/>
            <a:ext cx="6034617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Admin\Рабочий стол\презент\средняя группа 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609600"/>
            <a:ext cx="57912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Admin\Рабочий стол\презент\средняя группа 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66800"/>
            <a:ext cx="6034617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Documents and Settings\Admin\Рабочий стол\презент\средняя группа 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09600"/>
            <a:ext cx="47244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Admin\Мои документы\Мои рисунки\средняя группа 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609600"/>
            <a:ext cx="3851672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Admin\Рабочий стол\презент\средняя группа 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219200"/>
            <a:ext cx="6034617" cy="4906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Admin\Рабочий стол\презент\средняя группа 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143001"/>
            <a:ext cx="6034617" cy="4724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Admin\Рабочий стол\презент\средняя группа 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Admin\Рабочий стол\презент\средняя группа 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14400"/>
            <a:ext cx="6034617" cy="5059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Admin\Рабочий стол\презент\средняя группа 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Admin\Рабочий стол\презент\средняя группа 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Documents and Settings\Admin\Рабочий стол\презент\средняя группа 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990600"/>
            <a:ext cx="6034617" cy="4800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Documents and Settings\Admin\Рабочий стол\презент\средняя группа 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066800"/>
            <a:ext cx="6293909" cy="4876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Admin\Рабочий стол\презент\средняя группа 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066801"/>
            <a:ext cx="6034617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Documents and Settings\Admin\Рабочий стол\презент\средняя группа 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6477000" cy="4754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Documents and Settings\Admin\Рабочий стол\презент\средняя группа 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14400"/>
            <a:ext cx="4495800" cy="5211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Documents and Settings\Admin\Рабочий стол\презент\средняя группа 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1"/>
            <a:ext cx="6324599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762000"/>
            <a:ext cx="7162800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250</Words>
  <PresentationFormat>Экран (4:3)</PresentationFormat>
  <Paragraphs>26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Работа с детьми 3-4 лет</vt:lpstr>
      <vt:lpstr>Работа с детьми 4-5 лет</vt:lpstr>
      <vt:lpstr>Работа с детьми 5-6 лет</vt:lpstr>
      <vt:lpstr>Работа с детьми 6-7 лет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xxx</cp:lastModifiedBy>
  <cp:revision>27</cp:revision>
  <dcterms:modified xsi:type="dcterms:W3CDTF">2018-12-18T15:20:12Z</dcterms:modified>
</cp:coreProperties>
</file>