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58" r:id="rId6"/>
    <p:sldId id="274" r:id="rId7"/>
    <p:sldId id="275" r:id="rId8"/>
    <p:sldId id="261" r:id="rId9"/>
    <p:sldId id="262" r:id="rId10"/>
    <p:sldId id="263" r:id="rId11"/>
    <p:sldId id="259" r:id="rId12"/>
    <p:sldId id="264" r:id="rId13"/>
    <p:sldId id="265" r:id="rId14"/>
    <p:sldId id="269" r:id="rId15"/>
    <p:sldId id="271" r:id="rId16"/>
    <p:sldId id="277" r:id="rId17"/>
    <p:sldId id="278" r:id="rId18"/>
    <p:sldId id="279" r:id="rId19"/>
    <p:sldId id="280" r:id="rId20"/>
    <p:sldId id="282" r:id="rId21"/>
    <p:sldId id="283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65E45E-22F8-42E9-82E3-D5BD1BA0946B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7E66A5-CF29-4F9B-BF64-FC311DD59E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5406752" cy="1512168"/>
          </a:xfrm>
        </p:spPr>
        <p:txBody>
          <a:bodyPr>
            <a:normAutofit fontScale="90000"/>
          </a:bodyPr>
          <a:lstStyle/>
          <a:p>
            <a:r>
              <a:rPr lang="ru-RU" sz="72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PMingLiU-ExtB" pitchFamily="18" charset="-120"/>
              </a:rPr>
              <a:t>Знакомство с насекомыми </a:t>
            </a:r>
            <a:endParaRPr lang="ru-RU" sz="72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PMingLiU-ExtB" pitchFamily="18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645024"/>
            <a:ext cx="5760640" cy="216024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Воспитатель  Волкова Светлана Борисовна</a:t>
            </a:r>
          </a:p>
          <a:p>
            <a:r>
              <a:rPr lang="ru-RU" dirty="0" smtClean="0"/>
              <a:t>МДОУ «Детский сад № 126»</a:t>
            </a:r>
          </a:p>
          <a:p>
            <a:r>
              <a:rPr lang="ru-RU" smtClean="0"/>
              <a:t>г.Ярославль </a:t>
            </a:r>
            <a:r>
              <a:rPr lang="ru-RU" smtClean="0"/>
              <a:t>2019 </a:t>
            </a:r>
            <a:r>
              <a:rPr lang="ru-RU" dirty="0" smtClean="0"/>
              <a:t>год    </a:t>
            </a:r>
          </a:p>
          <a:p>
            <a:endParaRPr lang="ru-RU" dirty="0"/>
          </a:p>
        </p:txBody>
      </p:sp>
      <p:pic>
        <p:nvPicPr>
          <p:cNvPr id="1028" name="Picture 4" descr="D:\Светик\работа\фото насекомых, птиц\божьи коровки\бк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3136900" cy="3467100"/>
          </a:xfrm>
          <a:prstGeom prst="rect">
            <a:avLst/>
          </a:prstGeom>
          <a:noFill/>
        </p:spPr>
      </p:pic>
      <p:pic>
        <p:nvPicPr>
          <p:cNvPr id="1030" name="Picture 6" descr="D:\Светик\работа\фото насекомых, птиц\пчёлы\пчела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590" y="908720"/>
            <a:ext cx="2766410" cy="286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75856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   Муравьи</a:t>
            </a:r>
            <a:endParaRPr lang="ru-RU" b="1" dirty="0"/>
          </a:p>
        </p:txBody>
      </p:sp>
      <p:pic>
        <p:nvPicPr>
          <p:cNvPr id="5122" name="Picture 2" descr="D:\Светик\работа\фото насекомых, птиц\муравьи\мураве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699495" cy="2784711"/>
          </a:xfrm>
          <a:prstGeom prst="rect">
            <a:avLst/>
          </a:prstGeom>
          <a:noFill/>
        </p:spPr>
      </p:pic>
      <p:pic>
        <p:nvPicPr>
          <p:cNvPr id="5123" name="Picture 3" descr="D:\Светик\работа\фото насекомых, птиц\муравьи\муравей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366603" cy="1554069"/>
          </a:xfrm>
          <a:prstGeom prst="rect">
            <a:avLst/>
          </a:prstGeom>
          <a:noFill/>
        </p:spPr>
      </p:pic>
      <p:pic>
        <p:nvPicPr>
          <p:cNvPr id="5" name="Picture 2" descr="D:\Светик\работа\фото насекомых, птиц\муравьи\муравей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774" y="3140968"/>
            <a:ext cx="4622402" cy="3400767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923092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лесным дорожкам и на опушке леса можно встретить муравьев,                                                                      за перетаскиванием не только семян, но и трав, кусочков хвои, мух,                                                    жуков, небольших гусениц. Тлю, муравьи затаскивают к себе и                                                            «доят», слизывая выделяемую ими сладкую жидкость.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жаркие и тихие дни в воздухе появляются муравьи, совершающие брачный полет. После полета самцы погибают, а самки отгрызают себе крылья и возвращаются в старое гнездо или закладывают новое. Муравейник устраивается на опушке леса около деревьев и пней.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Светик\работа\фото насекомых, птиц\муравьи\муравей2.jpg"/>
          <p:cNvPicPr>
            <a:picLocks noChangeAspect="1" noChangeArrowheads="1"/>
          </p:cNvPicPr>
          <p:nvPr/>
        </p:nvPicPr>
        <p:blipFill>
          <a:blip r:embed="rId2" cstate="print"/>
          <a:srcRect l="7031" t="7093" r="3002" b="23438"/>
          <a:stretch>
            <a:fillRect/>
          </a:stretch>
        </p:blipFill>
        <p:spPr bwMode="auto">
          <a:xfrm>
            <a:off x="179513" y="3717032"/>
            <a:ext cx="2908912" cy="2952328"/>
          </a:xfrm>
          <a:prstGeom prst="rect">
            <a:avLst/>
          </a:prstGeom>
          <a:noFill/>
        </p:spPr>
      </p:pic>
      <p:pic>
        <p:nvPicPr>
          <p:cNvPr id="6148" name="Picture 4" descr="D:\Светик\работа\фото насекомых, птиц\муравьи\муравей11.jpg"/>
          <p:cNvPicPr>
            <a:picLocks noChangeAspect="1" noChangeArrowheads="1"/>
          </p:cNvPicPr>
          <p:nvPr/>
        </p:nvPicPr>
        <p:blipFill>
          <a:blip r:embed="rId3" cstate="print"/>
          <a:srcRect t="6476" r="10311" b="24121"/>
          <a:stretch>
            <a:fillRect/>
          </a:stretch>
        </p:blipFill>
        <p:spPr bwMode="auto">
          <a:xfrm>
            <a:off x="4499992" y="404664"/>
            <a:ext cx="4324551" cy="2304256"/>
          </a:xfrm>
          <a:prstGeom prst="rect">
            <a:avLst/>
          </a:prstGeom>
          <a:noFill/>
        </p:spPr>
      </p:pic>
      <p:pic>
        <p:nvPicPr>
          <p:cNvPr id="6149" name="Picture 5" descr="D:\Светик\работа\фото насекомых, птиц\муравьи\муравей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4566099" cy="3032175"/>
          </a:xfrm>
          <a:prstGeom prst="rect">
            <a:avLst/>
          </a:prstGeom>
          <a:noFill/>
        </p:spPr>
      </p:pic>
      <p:pic>
        <p:nvPicPr>
          <p:cNvPr id="6150" name="Picture 6" descr="D:\Светик\работа\фото насекомых, птиц\муравьи\муравей9.jpg"/>
          <p:cNvPicPr>
            <a:picLocks noChangeAspect="1" noChangeArrowheads="1"/>
          </p:cNvPicPr>
          <p:nvPr/>
        </p:nvPicPr>
        <p:blipFill>
          <a:blip r:embed="rId5" cstate="print"/>
          <a:srcRect l="26375" b="34880"/>
          <a:stretch>
            <a:fillRect/>
          </a:stretch>
        </p:blipFill>
        <p:spPr bwMode="auto">
          <a:xfrm>
            <a:off x="251520" y="260648"/>
            <a:ext cx="3799250" cy="252028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2933165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Муравьи истребляют очень много вредных насекомых, защищая от них наши растения, поэтому муравейники нужно оберегать.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2458616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Пчелы</a:t>
            </a:r>
            <a:endParaRPr lang="ru-RU" b="1" dirty="0"/>
          </a:p>
        </p:txBody>
      </p:sp>
      <p:pic>
        <p:nvPicPr>
          <p:cNvPr id="7170" name="Picture 2" descr="D:\Светик\работа\фото насекомых, птиц\пчёлы\пчел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282440" cy="2783695"/>
          </a:xfrm>
          <a:prstGeom prst="rect">
            <a:avLst/>
          </a:prstGeom>
          <a:noFill/>
        </p:spPr>
      </p:pic>
      <p:pic>
        <p:nvPicPr>
          <p:cNvPr id="7171" name="Picture 3" descr="D:\Светик\работа\фото насекомых, птиц\пчёлы\пчела6.jpg"/>
          <p:cNvPicPr>
            <a:picLocks noChangeAspect="1" noChangeArrowheads="1"/>
          </p:cNvPicPr>
          <p:nvPr/>
        </p:nvPicPr>
        <p:blipFill>
          <a:blip r:embed="rId3" cstate="print"/>
          <a:srcRect l="4415" t="14971" r="4338" b="8301"/>
          <a:stretch>
            <a:fillRect/>
          </a:stretch>
        </p:blipFill>
        <p:spPr bwMode="auto">
          <a:xfrm>
            <a:off x="5436096" y="1268760"/>
            <a:ext cx="3384376" cy="2238055"/>
          </a:xfrm>
          <a:prstGeom prst="rect">
            <a:avLst/>
          </a:prstGeom>
          <a:noFill/>
        </p:spPr>
      </p:pic>
      <p:pic>
        <p:nvPicPr>
          <p:cNvPr id="5" name="Picture 5" descr="D:\Светик\работа\фото насекомых, птиц\пчёлы\пчела в пыльц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116034" cy="2065815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59832" y="334035"/>
            <a:ext cx="6084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Пчела – маленькое насекомое, имеет полосатую окраску (желтую и черную), жало.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935142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У всех пчел есть хоботок для сбора пыльцы цветков и нектара. Только самки имеют жало.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Пчелы питаются пыльцой и цветочным нектаром. Собирая пыльцу, они опыляют растения.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:\Светик\работа\фото насекомых, птиц\пчёлы\улей диких пчёл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705614" cy="220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6309320"/>
            <a:ext cx="1720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Улей диких пчёл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ветик\работа\фото насекомых, птиц\пчёлы\пасека с улья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8956"/>
            <a:ext cx="3312368" cy="2595617"/>
          </a:xfrm>
          <a:prstGeom prst="rect">
            <a:avLst/>
          </a:prstGeom>
          <a:noFill/>
        </p:spPr>
      </p:pic>
      <p:pic>
        <p:nvPicPr>
          <p:cNvPr id="8195" name="Picture 3" descr="D:\Светик\работа\фото насекомых, птиц\пчёлы\мё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425957" cy="2569468"/>
          </a:xfrm>
          <a:prstGeom prst="rect">
            <a:avLst/>
          </a:prstGeom>
          <a:noFill/>
        </p:spPr>
      </p:pic>
      <p:pic>
        <p:nvPicPr>
          <p:cNvPr id="8196" name="Picture 4" descr="D:\Светик\работа\фото насекомых, птиц\пчёлы\соты наполняютс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00708"/>
            <a:ext cx="3556653" cy="2667490"/>
          </a:xfrm>
          <a:prstGeom prst="rect">
            <a:avLst/>
          </a:prstGeom>
          <a:noFill/>
        </p:spPr>
      </p:pic>
      <p:pic>
        <p:nvPicPr>
          <p:cNvPr id="8198" name="Picture 6" descr="D:\Светик\работа\фото насекомых, птиц\пчёлы\вход в ул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836712"/>
            <a:ext cx="3672685" cy="25953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6488668"/>
            <a:ext cx="603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Улья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488668"/>
            <a:ext cx="887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 Пасека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501008"/>
            <a:ext cx="672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Соты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6488668"/>
            <a:ext cx="679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 Мед </a:t>
            </a:r>
            <a:endParaRPr lang="ru-RU" sz="16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96336" y="3501008"/>
            <a:ext cx="12218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Рой пчел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501008"/>
            <a:ext cx="1229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Вход в улей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6064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В июне на пасеках стоит гул: начинают роиться пчелы. 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2458616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Комары</a:t>
            </a:r>
            <a:endParaRPr lang="ru-RU" b="1" dirty="0"/>
          </a:p>
        </p:txBody>
      </p:sp>
      <p:pic>
        <p:nvPicPr>
          <p:cNvPr id="26626" name="Picture 2" descr="D:\Светик\работа\фото насекомых, птиц\комар\original.jpg"/>
          <p:cNvPicPr>
            <a:picLocks noChangeAspect="1" noChangeArrowheads="1"/>
          </p:cNvPicPr>
          <p:nvPr/>
        </p:nvPicPr>
        <p:blipFill>
          <a:blip r:embed="rId2" cstate="print"/>
          <a:srcRect r="11121"/>
          <a:stretch>
            <a:fillRect/>
          </a:stretch>
        </p:blipFill>
        <p:spPr bwMode="auto">
          <a:xfrm>
            <a:off x="323528" y="3429000"/>
            <a:ext cx="4141331" cy="3128516"/>
          </a:xfrm>
          <a:prstGeom prst="rect">
            <a:avLst/>
          </a:prstGeom>
          <a:noFill/>
        </p:spPr>
      </p:pic>
      <p:pic>
        <p:nvPicPr>
          <p:cNvPr id="26627" name="Picture 3" descr="D:\Светик\работа\фото насекомых, птиц\комар\best-mosquito-repellent-culex.jpg"/>
          <p:cNvPicPr>
            <a:picLocks noChangeAspect="1" noChangeArrowheads="1"/>
          </p:cNvPicPr>
          <p:nvPr/>
        </p:nvPicPr>
        <p:blipFill>
          <a:blip r:embed="rId3" cstate="print"/>
          <a:srcRect l="10543" t="11261"/>
          <a:stretch>
            <a:fillRect/>
          </a:stretch>
        </p:blipFill>
        <p:spPr bwMode="auto">
          <a:xfrm>
            <a:off x="4716016" y="3861048"/>
            <a:ext cx="4131370" cy="275495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248191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Комар относится к семейству кровососущих.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Комары и их личинки – достаточно вкусное лакомство для животных, птиц, насекомых, рыб.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Чем питаются комары?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Самцы комаров питаются исключительно нектаром или соком растений.                      Самки питаются кровью.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Слепни, оводы, мухи</a:t>
            </a:r>
            <a:endParaRPr lang="ru-RU" b="1" dirty="0"/>
          </a:p>
        </p:txBody>
      </p:sp>
      <p:pic>
        <p:nvPicPr>
          <p:cNvPr id="3" name="Рисунок 2" descr="D:\Светик\работа\фото насекомых, птиц\мухи\146226084878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3744416" cy="201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Светик\работа\фото насекомых, птиц\мухи\mnogo-muh-sonnik-2.jpg"/>
          <p:cNvPicPr/>
          <p:nvPr/>
        </p:nvPicPr>
        <p:blipFill>
          <a:blip r:embed="rId3" cstate="print"/>
          <a:srcRect l="10550" b="3364"/>
          <a:stretch>
            <a:fillRect/>
          </a:stretch>
        </p:blipFill>
        <p:spPr bwMode="auto">
          <a:xfrm>
            <a:off x="4572000" y="4509120"/>
            <a:ext cx="3168352" cy="20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114024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лугу после сенокоса появляются слепни, оводы, мухи-жигалки. Последние в отличие от домашних мух имеют острый хоботок,                  которым они прокалывают кожу, больно «кусаясь».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https://nashzeleniymir.ru/wp-content/uploads/2017/04/%D0%9A%D1%80%D1%8B%D0%BB%D1%8C%D1%8F-%D1%81%D0%BB%D0%B5%D0%BF%D0%BD%D1%8F-%D1%84%D0%BE%D1%82%D0%BE-%D0%B2%D0%B8%D0%B4-Tabanus-bromiu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2397417" cy="155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klevok.net/wp-content/uploads/2017/04/slepe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76872"/>
            <a:ext cx="2572013" cy="19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kremenchug.ua/forum/uploads/attachment/2017-05/1495283786_chrysops_caecutiens.jpg"/>
          <p:cNvPicPr/>
          <p:nvPr/>
        </p:nvPicPr>
        <p:blipFill>
          <a:blip r:embed="rId6" cstate="print"/>
          <a:srcRect l="11972" t="9777" r="7668" b="12849"/>
          <a:stretch>
            <a:fillRect/>
          </a:stretch>
        </p:blipFill>
        <p:spPr bwMode="auto">
          <a:xfrm>
            <a:off x="3131840" y="2276872"/>
            <a:ext cx="2488018" cy="179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вод насекомое 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04864"/>
            <a:ext cx="2519917" cy="189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008112"/>
          </a:xfrm>
        </p:spPr>
        <p:txBody>
          <a:bodyPr/>
          <a:lstStyle/>
          <a:p>
            <a:r>
              <a:rPr lang="ru-RU" b="1" dirty="0" smtClean="0"/>
              <a:t>  Отгадай загадку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999090"/>
            <a:ext cx="4032448" cy="18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Спал цветок и вдруг проснулся:                                                                                     Больше спать не захотел,                                                                                        Шевельнулся, встрепенулся,                                                                                                Взвился вверх и улетел.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D:\Светик\работа\фото насекомых, птиц\бабочки\бабочка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73" y="3068960"/>
            <a:ext cx="365969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r>
              <a:rPr lang="ru-RU" b="1" dirty="0" smtClean="0"/>
              <a:t>   Отгадай загадку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11560" y="2160484"/>
            <a:ext cx="34563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Домовитая хозяйка                                                                                        Полетела над лужайкой.                                                                                                     Похлопочет над цветком –                                                                                       Он поделится медком.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3" descr="D:\Светик\работа\фото насекомых, птиц\пчёлы\пчела6.jpg"/>
          <p:cNvPicPr>
            <a:picLocks noChangeAspect="1" noChangeArrowheads="1"/>
          </p:cNvPicPr>
          <p:nvPr/>
        </p:nvPicPr>
        <p:blipFill>
          <a:blip r:embed="rId2" cstate="print"/>
          <a:srcRect l="4415" t="14971" r="4338" b="8301"/>
          <a:stretch>
            <a:fillRect/>
          </a:stretch>
        </p:blipFill>
        <p:spPr bwMode="auto">
          <a:xfrm>
            <a:off x="4433253" y="3356992"/>
            <a:ext cx="381115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/>
          <a:lstStyle/>
          <a:p>
            <a:r>
              <a:rPr lang="ru-RU" b="1" dirty="0" smtClean="0"/>
              <a:t>   Отгадай загадку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2397036"/>
            <a:ext cx="36724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ветки – на тропинку,                                                                       С травки – на былинку                                                         Прыгнет пружинка,                                                                   Зеленая спинка.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http://powerclip.ru/uploads/photos/4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43550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Отгадай загадку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11560" y="1911068"/>
            <a:ext cx="4752528" cy="28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зверь, не птица,                                                                                      Нос как спица,                                                                                              Летит – пищит,                                                                                           Сядет – молчит.                                                                                              Кто его убьет,                                                                                              Свою кровь прольет.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https://hepatit.care/wp-content/uploads/2017/05/malaria-768x576.jpg"/>
          <p:cNvPicPr/>
          <p:nvPr/>
        </p:nvPicPr>
        <p:blipFill>
          <a:blip r:embed="rId2" cstate="print"/>
          <a:srcRect l="4508" t="10263" r="9386" b="2387"/>
          <a:stretch>
            <a:fillRect/>
          </a:stretch>
        </p:blipFill>
        <p:spPr bwMode="auto">
          <a:xfrm>
            <a:off x="4427984" y="3140968"/>
            <a:ext cx="3953407" cy="300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93447"/>
            <a:ext cx="85334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Ранней весной, с появлением проталин, пробуждаются насекомые, зимовавшие в кучах опавших листьев, под корой деревьев и пней и в других защищенных от стужи местах.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/>
              <a:t> Когда на растениях раскрываются цветки, шмели, осы, пчелы, мухи, бабочки и жуки наполняют сады, леса и луга. С раннего утра копошатся они в цветках, отыскивая пыльцу и сладкий сок – нектар.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4" descr="D:\Светик\работа\фото насекомых, птиц\пчёлы\пчела.jpg"/>
          <p:cNvPicPr>
            <a:picLocks noChangeAspect="1" noChangeArrowheads="1"/>
          </p:cNvPicPr>
          <p:nvPr/>
        </p:nvPicPr>
        <p:blipFill>
          <a:blip r:embed="rId2" cstate="print"/>
          <a:srcRect t="5901" r="10311" b="2121"/>
          <a:stretch>
            <a:fillRect/>
          </a:stretch>
        </p:blipFill>
        <p:spPr bwMode="auto">
          <a:xfrm>
            <a:off x="251520" y="3861048"/>
            <a:ext cx="3600400" cy="2769224"/>
          </a:xfrm>
          <a:prstGeom prst="rect">
            <a:avLst/>
          </a:prstGeom>
          <a:noFill/>
        </p:spPr>
      </p:pic>
      <p:pic>
        <p:nvPicPr>
          <p:cNvPr id="5" name="Picture 3" descr="D:\Светик\работа\фото насекомых, птиц\бабочки\бабочка9.jpg"/>
          <p:cNvPicPr>
            <a:picLocks noChangeAspect="1" noChangeArrowheads="1"/>
          </p:cNvPicPr>
          <p:nvPr/>
        </p:nvPicPr>
        <p:blipFill>
          <a:blip r:embed="rId3" cstate="print"/>
          <a:srcRect l="12201" t="12201" b="3381"/>
          <a:stretch>
            <a:fillRect/>
          </a:stretch>
        </p:blipFill>
        <p:spPr bwMode="auto">
          <a:xfrm>
            <a:off x="5220072" y="3933056"/>
            <a:ext cx="3705034" cy="267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80120"/>
          </a:xfrm>
        </p:spPr>
        <p:txBody>
          <a:bodyPr/>
          <a:lstStyle/>
          <a:p>
            <a:r>
              <a:rPr lang="ru-RU" b="1" dirty="0" smtClean="0"/>
              <a:t>     Отгадай загадку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060848"/>
            <a:ext cx="4104456" cy="18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Мы - лесные жители,                                                                Мудрые строители.                                                                              Из иголок всей артелью                                                               Строим дом себе под елью.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http://s1.fotokto.ru/topics/full/0/306.jpg"/>
          <p:cNvPicPr/>
          <p:nvPr/>
        </p:nvPicPr>
        <p:blipFill>
          <a:blip r:embed="rId2" cstate="print"/>
          <a:srcRect l="3079" t="9709" r="4418"/>
          <a:stretch>
            <a:fillRect/>
          </a:stretch>
        </p:blipFill>
        <p:spPr bwMode="auto">
          <a:xfrm>
            <a:off x="4932040" y="3501008"/>
            <a:ext cx="3708547" cy="266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08112"/>
          </a:xfrm>
        </p:spPr>
        <p:txBody>
          <a:bodyPr/>
          <a:lstStyle/>
          <a:p>
            <a:r>
              <a:rPr lang="ru-RU" b="1" dirty="0" smtClean="0"/>
              <a:t>     Отгадай загадку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99592" y="2276872"/>
            <a:ext cx="3672408" cy="18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Всех жучков она милей,                                                          Спинка алая на ней.                                                                                 А на ней кружочки,                                                           Черненькие точки.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http://dasha46.narod.ru/Encyclopedic_Knowledge/Biology/Animals/BugsAndInsects/2/BozhyaKorovka1.jpg"/>
          <p:cNvPicPr/>
          <p:nvPr/>
        </p:nvPicPr>
        <p:blipFill>
          <a:blip r:embed="rId2" cstate="print"/>
          <a:srcRect l="5576" t="15584" r="5891" b="20000"/>
          <a:stretch>
            <a:fillRect/>
          </a:stretch>
        </p:blipFill>
        <p:spPr bwMode="auto">
          <a:xfrm>
            <a:off x="5076056" y="2780928"/>
            <a:ext cx="3023893" cy="31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r>
              <a:rPr lang="ru-RU" b="1" dirty="0" smtClean="0"/>
              <a:t>       Спасибо за внимание!</a:t>
            </a:r>
            <a:endParaRPr lang="ru-RU" b="1" dirty="0"/>
          </a:p>
        </p:txBody>
      </p:sp>
      <p:pic>
        <p:nvPicPr>
          <p:cNvPr id="2050" name="Picture 2" descr="D:\Светик\работа\фото насекомых, птиц\пчёлы\пчел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242805" cy="2550219"/>
          </a:xfrm>
          <a:prstGeom prst="rect">
            <a:avLst/>
          </a:prstGeom>
          <a:noFill/>
        </p:spPr>
      </p:pic>
      <p:pic>
        <p:nvPicPr>
          <p:cNvPr id="4" name="Рисунок 3" descr="D:\Светик\работа\фото насекомых, птиц\стрекозы\стрекоза.jpg"/>
          <p:cNvPicPr/>
          <p:nvPr/>
        </p:nvPicPr>
        <p:blipFill>
          <a:blip r:embed="rId3" cstate="print"/>
          <a:srcRect t="4295" b="32752"/>
          <a:stretch>
            <a:fillRect/>
          </a:stretch>
        </p:blipFill>
        <p:spPr bwMode="auto">
          <a:xfrm>
            <a:off x="5796136" y="1772816"/>
            <a:ext cx="3075024" cy="25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Светик\работа\фото насекомых, птиц\бабочки\бабочка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716" y="4437112"/>
            <a:ext cx="2753586" cy="2144067"/>
          </a:xfrm>
          <a:prstGeom prst="rect">
            <a:avLst/>
          </a:prstGeom>
          <a:noFill/>
        </p:spPr>
      </p:pic>
      <p:pic>
        <p:nvPicPr>
          <p:cNvPr id="6" name="Рисунок 5" descr="D:\Светик\работа\фото насекомых, птиц\жуки\жук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28552" y="1771848"/>
            <a:ext cx="1615620" cy="19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Светик\работа\фото насекомых, птиц\муравьи\муравей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356992"/>
            <a:ext cx="1536700" cy="117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330824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/>
              <a:t>Бабочки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D:\Светик\работа\фото насекомых, птиц\бабочки\бабочка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2987824" cy="2414800"/>
          </a:xfrm>
          <a:prstGeom prst="rect">
            <a:avLst/>
          </a:prstGeom>
          <a:noFill/>
        </p:spPr>
      </p:pic>
      <p:pic>
        <p:nvPicPr>
          <p:cNvPr id="1028" name="Picture 4" descr="D:\Светик\работа\фото насекомых, птиц\бабочки\Ulysses-butterfly.jpg"/>
          <p:cNvPicPr>
            <a:picLocks noChangeAspect="1" noChangeArrowheads="1"/>
          </p:cNvPicPr>
          <p:nvPr/>
        </p:nvPicPr>
        <p:blipFill>
          <a:blip r:embed="rId3" cstate="print"/>
          <a:srcRect l="13145" r="11256" b="2121"/>
          <a:stretch>
            <a:fillRect/>
          </a:stretch>
        </p:blipFill>
        <p:spPr bwMode="auto">
          <a:xfrm>
            <a:off x="323528" y="260648"/>
            <a:ext cx="829733" cy="805703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516216" y="6309320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Павлиний глаз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Строение бабочки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6711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520" y="1037638"/>
            <a:ext cx="5616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Бабочка - имеет яркую окраску, маленькое тело, большие яркие крылья.                                                                           Внешний вид и окраска крыльев бабочки служат не только для ее распознавания, но и выступают в качестве защитного камуфляжа, позволяющего слиться с окружающей обстановкой.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" name="Рисунок 13" descr="Бабочка махаон фото"/>
          <p:cNvPicPr/>
          <p:nvPr/>
        </p:nvPicPr>
        <p:blipFill>
          <a:blip r:embed="rId5" cstate="print"/>
          <a:srcRect l="4690" r="8886"/>
          <a:stretch>
            <a:fillRect/>
          </a:stretch>
        </p:blipFill>
        <p:spPr bwMode="auto">
          <a:xfrm>
            <a:off x="323529" y="4077072"/>
            <a:ext cx="2808312" cy="214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95536" y="6309320"/>
            <a:ext cx="1652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Бабочка махаон</a:t>
            </a:r>
            <a:endParaRPr lang="ru-RU" sz="1600" dirty="0"/>
          </a:p>
        </p:txBody>
      </p:sp>
      <p:pic>
        <p:nvPicPr>
          <p:cNvPr id="17" name="Рисунок 16" descr="Бабочка траурница фот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20888"/>
            <a:ext cx="2903017" cy="15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63888" y="3933056"/>
            <a:ext cx="1973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Бабочка траурница</a:t>
            </a:r>
            <a:endParaRPr lang="ru-RU" sz="1600" dirty="0"/>
          </a:p>
        </p:txBody>
      </p:sp>
      <p:pic>
        <p:nvPicPr>
          <p:cNvPr id="19" name="Picture 2" descr="D:\Светик\работа\фото насекомых, птиц\бабочки\бабочка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04664"/>
            <a:ext cx="936104" cy="66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ветик\работа\фото насекомых, птиц\бабочки\бабочк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29947" cy="249746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2708920"/>
            <a:ext cx="3203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Голубянка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Бабочка адмирал фото (Vanessa atalanta)"/>
          <p:cNvPicPr/>
          <p:nvPr/>
        </p:nvPicPr>
        <p:blipFill>
          <a:blip r:embed="rId3" cstate="print"/>
          <a:srcRect l="13456" t="5983" r="4111"/>
          <a:stretch>
            <a:fillRect/>
          </a:stretch>
        </p:blipFill>
        <p:spPr bwMode="auto">
          <a:xfrm>
            <a:off x="6012160" y="188640"/>
            <a:ext cx="2934586" cy="209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948264" y="2348880"/>
            <a:ext cx="1787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Бабочка адмирал</a:t>
            </a:r>
            <a:endParaRPr lang="ru-RU" sz="1600" dirty="0"/>
          </a:p>
        </p:txBody>
      </p:sp>
      <p:pic>
        <p:nvPicPr>
          <p:cNvPr id="12" name="Рисунок 11" descr="Бабочка крапивница фото (Aglais urticae)"/>
          <p:cNvPicPr/>
          <p:nvPr/>
        </p:nvPicPr>
        <p:blipFill>
          <a:blip r:embed="rId4" cstate="print"/>
          <a:srcRect l="22396" t="5502" r="12506" b="11962"/>
          <a:stretch>
            <a:fillRect/>
          </a:stretch>
        </p:blipFill>
        <p:spPr bwMode="auto">
          <a:xfrm>
            <a:off x="3635896" y="1196752"/>
            <a:ext cx="226620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707904" y="3068960"/>
            <a:ext cx="2119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Бабочка крапивница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623731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sz="1600" dirty="0"/>
          </a:p>
        </p:txBody>
      </p:sp>
      <p:pic>
        <p:nvPicPr>
          <p:cNvPr id="16" name="Рисунок 15" descr="Гусеница превращается в бабочку ф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43924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79512" y="6237312"/>
            <a:ext cx="3317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Гусеница превращается в бабочку</a:t>
            </a:r>
            <a:endParaRPr lang="ru-RU" sz="1600" dirty="0"/>
          </a:p>
        </p:txBody>
      </p:sp>
      <p:pic>
        <p:nvPicPr>
          <p:cNvPr id="18" name="Рисунок 17" descr="Превращение гусеницы в куколку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149080"/>
            <a:ext cx="34143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508104" y="6309320"/>
            <a:ext cx="3335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Превращение гусеницы в куколку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Божья коровка</a:t>
            </a:r>
            <a:endParaRPr lang="ru-RU" b="1" dirty="0"/>
          </a:p>
        </p:txBody>
      </p:sp>
      <p:pic>
        <p:nvPicPr>
          <p:cNvPr id="2055" name="Picture 7" descr="D:\Светик\работа\фото насекомых, птиц\божьи коровки\б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556000" cy="2641600"/>
          </a:xfrm>
          <a:prstGeom prst="rect">
            <a:avLst/>
          </a:prstGeom>
          <a:noFill/>
        </p:spPr>
      </p:pic>
      <p:pic>
        <p:nvPicPr>
          <p:cNvPr id="2057" name="Picture 9" descr="D:\Светик\работа\фото насекомых, птиц\божьи коровки\бк3.jpg"/>
          <p:cNvPicPr>
            <a:picLocks noChangeAspect="1" noChangeArrowheads="1"/>
          </p:cNvPicPr>
          <p:nvPr/>
        </p:nvPicPr>
        <p:blipFill>
          <a:blip r:embed="rId3" cstate="print"/>
          <a:srcRect l="26060" t="38660" r="5901" b="9681"/>
          <a:stretch>
            <a:fillRect/>
          </a:stretch>
        </p:blipFill>
        <p:spPr bwMode="auto">
          <a:xfrm>
            <a:off x="5292080" y="3861048"/>
            <a:ext cx="3672408" cy="2788310"/>
          </a:xfrm>
          <a:prstGeom prst="rect">
            <a:avLst/>
          </a:prstGeom>
          <a:noFill/>
        </p:spPr>
      </p:pic>
      <p:pic>
        <p:nvPicPr>
          <p:cNvPr id="2058" name="Picture 10" descr="D:\Светик\работа\фото насекомых, птиц\божьи коровки\бк1.jpg"/>
          <p:cNvPicPr>
            <a:picLocks noChangeAspect="1" noChangeArrowheads="1"/>
          </p:cNvPicPr>
          <p:nvPr/>
        </p:nvPicPr>
        <p:blipFill>
          <a:blip r:embed="rId4" cstate="print"/>
          <a:srcRect l="18815" r="9366" b="4641"/>
          <a:stretch>
            <a:fillRect/>
          </a:stretch>
        </p:blipFill>
        <p:spPr bwMode="auto">
          <a:xfrm>
            <a:off x="6948264" y="188640"/>
            <a:ext cx="1944216" cy="1936109"/>
          </a:xfrm>
          <a:prstGeom prst="rect">
            <a:avLst/>
          </a:prstGeom>
          <a:noFill/>
        </p:spPr>
      </p:pic>
      <p:pic>
        <p:nvPicPr>
          <p:cNvPr id="2059" name="Picture 11" descr="D:\Светик\работа\фото насекомых, птиц\божьи коровки\бк10.jpg"/>
          <p:cNvPicPr>
            <a:picLocks noChangeAspect="1" noChangeArrowheads="1"/>
          </p:cNvPicPr>
          <p:nvPr/>
        </p:nvPicPr>
        <p:blipFill>
          <a:blip r:embed="rId5" cstate="print"/>
          <a:srcRect l="4641" t="5425" r="4641" b="10774"/>
          <a:stretch>
            <a:fillRect/>
          </a:stretch>
        </p:blipFill>
        <p:spPr bwMode="auto">
          <a:xfrm rot="5400000">
            <a:off x="221261" y="1004859"/>
            <a:ext cx="2904833" cy="28443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75856" y="2132856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саду, на огороде, в лесу и поле можно найти много божьих коровок. Этого круглого красного жучка с семью черными точечками, оберегают, т.к. он очищает культурные растения от тлей. Защитой от врагов жучку служит неприятно пахнущая, горькая кровь, которую он выделяет, когда его сдавливают.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266928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Водные насекомые</a:t>
            </a:r>
            <a:endParaRPr lang="ru-RU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063189"/>
            <a:ext cx="6480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водоемах со стоячей водой быстрыми толчками, широко расставив длинные тонкие ножки, носятся клопы-водомерки, кружатся небольшие жучки-вертячки, плавают жуки-плавунцы, жуки-водолюбы и их личинки.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http://rasfokus.ru/images/photos/medium/1a150e3b1436d04e0ebdc77d94ca5a51.jpg"/>
          <p:cNvPicPr/>
          <p:nvPr/>
        </p:nvPicPr>
        <p:blipFill>
          <a:blip r:embed="rId2" cstate="print"/>
          <a:srcRect l="16321" t="15882" r="22299" b="5588"/>
          <a:stretch>
            <a:fillRect/>
          </a:stretch>
        </p:blipFill>
        <p:spPr bwMode="auto">
          <a:xfrm>
            <a:off x="179512" y="4509120"/>
            <a:ext cx="2747137" cy="213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1058/000407f7-052d11e9/2/img10.jpg"/>
          <p:cNvPicPr/>
          <p:nvPr/>
        </p:nvPicPr>
        <p:blipFill>
          <a:blip r:embed="rId3" cstate="print"/>
          <a:srcRect l="12748" t="27446" r="5450" b="5489"/>
          <a:stretch>
            <a:fillRect/>
          </a:stretch>
        </p:blipFill>
        <p:spPr bwMode="auto">
          <a:xfrm>
            <a:off x="251520" y="2708920"/>
            <a:ext cx="2575294" cy="158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3.infourok.ru/uploads/ex/101d/000553c4-ae55f52f/img11.jpg"/>
          <p:cNvPicPr/>
          <p:nvPr/>
        </p:nvPicPr>
        <p:blipFill>
          <a:blip r:embed="rId4" cstate="print"/>
          <a:srcRect l="14023" t="13605" r="12827" b="30061"/>
          <a:stretch>
            <a:fillRect/>
          </a:stretch>
        </p:blipFill>
        <p:spPr bwMode="auto">
          <a:xfrm>
            <a:off x="6372200" y="260648"/>
            <a:ext cx="25922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271792" y="1772816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Жуки-вертячки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https://cdn.photoclub.by/images/main28/286187_main.jpg"/>
          <p:cNvPicPr/>
          <p:nvPr/>
        </p:nvPicPr>
        <p:blipFill>
          <a:blip r:embed="rId5" cstate="print"/>
          <a:srcRect l="4869" r="28382"/>
          <a:stretch>
            <a:fillRect/>
          </a:stretch>
        </p:blipFill>
        <p:spPr bwMode="auto">
          <a:xfrm>
            <a:off x="3491880" y="4653136"/>
            <a:ext cx="2269779" cy="201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2348880"/>
            <a:ext cx="1899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Клопы-водомерки</a:t>
            </a:r>
            <a:endParaRPr lang="ru-RU" sz="1600" dirty="0"/>
          </a:p>
        </p:txBody>
      </p:sp>
      <p:pic>
        <p:nvPicPr>
          <p:cNvPr id="10" name="Рисунок 9" descr="https://cdn.turkaramamotoru.com/ru/okajmlyonnyj-plavunec-332344-62.jpg"/>
          <p:cNvPicPr/>
          <p:nvPr/>
        </p:nvPicPr>
        <p:blipFill>
          <a:blip r:embed="rId6" cstate="print"/>
          <a:srcRect l="17943" t="8594" r="22071"/>
          <a:stretch>
            <a:fillRect/>
          </a:stretch>
        </p:blipFill>
        <p:spPr bwMode="auto">
          <a:xfrm>
            <a:off x="3275856" y="2780928"/>
            <a:ext cx="2500674" cy="163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19872" y="2420888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Жуки-плавунцы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Рисунок 11" descr="http://pony-magic.ru/wp-content/uploads/2014/12/duh-opustoshite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653136"/>
            <a:ext cx="2681088" cy="20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beatlename.ru/kartinki/zhuki/zhuk-vodolub/zhuk-vodolub1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708920"/>
            <a:ext cx="2197756" cy="18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732240" y="2420888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Жуки-водолюбы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736304" cy="864096"/>
          </a:xfrm>
        </p:spPr>
        <p:txBody>
          <a:bodyPr>
            <a:normAutofit/>
          </a:bodyPr>
          <a:lstStyle/>
          <a:p>
            <a:r>
              <a:rPr lang="ru-RU" b="1" dirty="0" smtClean="0"/>
              <a:t>Стрекозы</a:t>
            </a:r>
            <a:endParaRPr lang="ru-RU" b="1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430444"/>
            <a:ext cx="52565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Недалеко от воды летают стрекозы: у зарослей камыша и осоки порхают синие красотки. В траве встречаются малоподвижные небольшие стрекозы. Самые крупные – коромысло – не порхают: взмахнув несколько раз крыльями, они планируют в воздухе, хватая на лету добычу – мелких насекомых.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Стрекоза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крупное насекомое, имеет большие прозрачные крылья, большие глаза.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http://macroid.ru/mdata/42/IMG_13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960440" cy="260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2005-10.photosight.ru/12/1078852.jpg"/>
          <p:cNvPicPr/>
          <p:nvPr/>
        </p:nvPicPr>
        <p:blipFill>
          <a:blip r:embed="rId3" cstate="print"/>
          <a:srcRect l="12427" t="9856" r="10670" b="11538"/>
          <a:stretch>
            <a:fillRect/>
          </a:stretch>
        </p:blipFill>
        <p:spPr bwMode="auto">
          <a:xfrm>
            <a:off x="5148064" y="3573016"/>
            <a:ext cx="3579251" cy="298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ветик\работа\фото насекомых, птиц\стрекозы\328_copy.jpg"/>
          <p:cNvPicPr/>
          <p:nvPr/>
        </p:nvPicPr>
        <p:blipFill>
          <a:blip r:embed="rId4" cstate="print"/>
          <a:srcRect l="1468" t="9868" r="7047" b="3178"/>
          <a:stretch>
            <a:fillRect/>
          </a:stretch>
        </p:blipFill>
        <p:spPr bwMode="auto">
          <a:xfrm>
            <a:off x="5436096" y="908720"/>
            <a:ext cx="3455581" cy="22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ветик\работа\фото насекомых, птиц\стрекозы\c9f3f44dea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8640"/>
            <a:ext cx="191764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322712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Кузнечики</a:t>
            </a:r>
            <a:endParaRPr lang="ru-RU" b="1" dirty="0"/>
          </a:p>
        </p:txBody>
      </p:sp>
      <p:pic>
        <p:nvPicPr>
          <p:cNvPr id="3074" name="Picture 2" descr="D:\Светик\работа\фото насекомых, птиц\кузнечики\кузнечи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9662"/>
            <a:ext cx="2627784" cy="1942178"/>
          </a:xfrm>
          <a:prstGeom prst="rect">
            <a:avLst/>
          </a:prstGeom>
          <a:noFill/>
        </p:spPr>
      </p:pic>
      <p:pic>
        <p:nvPicPr>
          <p:cNvPr id="3075" name="Picture 3" descr="D:\Светик\работа\фото насекомых, птиц\кузнечики\кузнечи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120"/>
            <a:ext cx="2919831" cy="2186499"/>
          </a:xfrm>
          <a:prstGeom prst="rect">
            <a:avLst/>
          </a:prstGeom>
          <a:noFill/>
        </p:spPr>
      </p:pic>
      <p:pic>
        <p:nvPicPr>
          <p:cNvPr id="3076" name="Picture 4" descr="D:\Светик\работа\фото насекомых, птиц\кузнечики\кузнечи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3121025" cy="2341563"/>
          </a:xfrm>
          <a:prstGeom prst="rect">
            <a:avLst/>
          </a:prstGeom>
          <a:noFill/>
        </p:spPr>
      </p:pic>
      <p:pic>
        <p:nvPicPr>
          <p:cNvPr id="3077" name="Picture 5" descr="D:\Светик\работа\фото насекомых, птиц\кузнечики\кузнечи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348880"/>
            <a:ext cx="2719851" cy="2039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50100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Окраска кузнечика схожа с цветом </a:t>
            </a:r>
            <a:r>
              <a:rPr lang="ru-RU" dirty="0" smtClean="0"/>
              <a:t>травы, листьев </a:t>
            </a:r>
            <a:r>
              <a:rPr lang="ru-RU" dirty="0"/>
              <a:t>и является отличной маскировкой.  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692696"/>
            <a:ext cx="59766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жаркие июльские дни громко стрекочут кузнечики. У них длинные усы, две пары крыльев и длинные задние ноги, которые помогают им делать большие прыжки.  Стрекочет только самец. На левом его надкрылье находится поперечная жилка с мелким зубчатым краем, а на правом – перепонка со вздутыми краями. Кузнечик, как смычком по струне, трет зазубренной жилкой по краю вздутой перепонки, что и вызывает звук.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170584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Жуки</a:t>
            </a:r>
            <a:endParaRPr lang="ru-RU" b="1" dirty="0"/>
          </a:p>
        </p:txBody>
      </p:sp>
      <p:pic>
        <p:nvPicPr>
          <p:cNvPr id="4098" name="Picture 2" descr="D:\Светик\работа\фото насекомых, птиц\жуки\жук.jpg"/>
          <p:cNvPicPr>
            <a:picLocks noChangeAspect="1" noChangeArrowheads="1"/>
          </p:cNvPicPr>
          <p:nvPr/>
        </p:nvPicPr>
        <p:blipFill>
          <a:blip r:embed="rId2" cstate="print"/>
          <a:srcRect l="3932" t="3430" r="2751" b="9639"/>
          <a:stretch>
            <a:fillRect/>
          </a:stretch>
        </p:blipFill>
        <p:spPr bwMode="auto">
          <a:xfrm>
            <a:off x="5940152" y="4464456"/>
            <a:ext cx="2907323" cy="2060887"/>
          </a:xfrm>
          <a:prstGeom prst="rect">
            <a:avLst/>
          </a:prstGeom>
          <a:noFill/>
        </p:spPr>
      </p:pic>
      <p:pic>
        <p:nvPicPr>
          <p:cNvPr id="4102" name="Picture 6" descr="D:\Светик\работа\фото насекомых, птиц\жуки\жу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705877" cy="2029408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56176" y="6519446"/>
            <a:ext cx="4392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Жук-олень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528" y="6519446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Жук-усач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Листоед зеленый мятный (лат. Chrysolina herbacea)"/>
          <p:cNvPicPr/>
          <p:nvPr/>
        </p:nvPicPr>
        <p:blipFill>
          <a:blip r:embed="rId4" cstate="print"/>
          <a:srcRect l="12383" r="7880"/>
          <a:stretch>
            <a:fillRect/>
          </a:stretch>
        </p:blipFill>
        <p:spPr bwMode="auto">
          <a:xfrm>
            <a:off x="3275856" y="4437112"/>
            <a:ext cx="2304256" cy="17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347864" y="6165304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Жук-листоед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Рисунок 11" descr="http://macroid.ru/mdata/13/IMG_5752.JPG"/>
          <p:cNvPicPr/>
          <p:nvPr/>
        </p:nvPicPr>
        <p:blipFill>
          <a:blip r:embed="rId5" cstate="print"/>
          <a:srcRect l="10589" t="13876" r="8928" b="16507"/>
          <a:stretch>
            <a:fillRect/>
          </a:stretch>
        </p:blipFill>
        <p:spPr bwMode="auto">
          <a:xfrm>
            <a:off x="3491880" y="2276872"/>
            <a:ext cx="2467192" cy="178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07904" y="4005064"/>
            <a:ext cx="18605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Жук колорадский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" name="Рисунок 13" descr="https://img.tyt.by/n/obshchestvo/07/2/mayskiy_zhuk.jpg"/>
          <p:cNvPicPr/>
          <p:nvPr/>
        </p:nvPicPr>
        <p:blipFill>
          <a:blip r:embed="rId6" cstate="print"/>
          <a:srcRect l="3765" t="4469" r="6805"/>
          <a:stretch>
            <a:fillRect/>
          </a:stretch>
        </p:blipFill>
        <p:spPr bwMode="auto">
          <a:xfrm>
            <a:off x="6300192" y="2060848"/>
            <a:ext cx="2664296" cy="20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380312" y="4077072"/>
            <a:ext cx="1453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Майский жук</a:t>
            </a:r>
            <a:endParaRPr lang="ru-RU" sz="1600" dirty="0"/>
          </a:p>
        </p:txBody>
      </p:sp>
      <p:pic>
        <p:nvPicPr>
          <p:cNvPr id="16" name="Рисунок 15" descr="Надкрылья и крылья жука фото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060848"/>
            <a:ext cx="2570806" cy="18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512" y="836712"/>
            <a:ext cx="89644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Существуют жуки хищники, которые питаются другими насекомыми и их личинками, растительноядные жуки, которые питаются грибами, листвой, корнями, плодами и семенами, а также жуки, которые едят древесину или кору различных растений. Многие жуки являются вредителями сельскохозяйственных культур и поедают листья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картофеля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свеклы, капусты, 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груш,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яблонь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 а также других овощей, фруктов и плодовых деревьев. Одним из самых известных вредителей является колорадский жук, который питается листьями картофеля.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897343"/>
            <a:ext cx="3419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На спинке тонкие крылья жука закрывают                                              жесткие надкрылья.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887</TotalTime>
  <Words>866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Знакомство с насекомыми </vt:lpstr>
      <vt:lpstr>Слайд 2</vt:lpstr>
      <vt:lpstr>       Бабочки   </vt:lpstr>
      <vt:lpstr>Слайд 4</vt:lpstr>
      <vt:lpstr> Божья коровка</vt:lpstr>
      <vt:lpstr> Водные насекомые</vt:lpstr>
      <vt:lpstr>Стрекозы</vt:lpstr>
      <vt:lpstr> Кузнечики</vt:lpstr>
      <vt:lpstr>    Жуки</vt:lpstr>
      <vt:lpstr>   Муравьи</vt:lpstr>
      <vt:lpstr>Слайд 11</vt:lpstr>
      <vt:lpstr>   Пчелы</vt:lpstr>
      <vt:lpstr>Слайд 13</vt:lpstr>
      <vt:lpstr>  Комары</vt:lpstr>
      <vt:lpstr> Слепни, оводы, мухи</vt:lpstr>
      <vt:lpstr>  Отгадай загадку.</vt:lpstr>
      <vt:lpstr>   Отгадай загадку.</vt:lpstr>
      <vt:lpstr>   Отгадай загадку.</vt:lpstr>
      <vt:lpstr>    Отгадай загадку.</vt:lpstr>
      <vt:lpstr>     Отгадай загадку.</vt:lpstr>
      <vt:lpstr>     Отгадай загадку.</vt:lpstr>
      <vt:lpstr>  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Насекомые, которые нас окружают.</dc:title>
  <dc:creator>света</dc:creator>
  <cp:lastModifiedBy>света</cp:lastModifiedBy>
  <cp:revision>95</cp:revision>
  <dcterms:created xsi:type="dcterms:W3CDTF">2017-07-09T15:47:13Z</dcterms:created>
  <dcterms:modified xsi:type="dcterms:W3CDTF">2019-02-20T16:14:23Z</dcterms:modified>
</cp:coreProperties>
</file>