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на\Desktop\фото работа\ст. гр улица\23 февраля\20190219_175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0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фото работа\ст. гр улица\23 февраля\20190218_16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4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359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</cp:revision>
  <dcterms:created xsi:type="dcterms:W3CDTF">2019-02-20T19:06:14Z</dcterms:created>
  <dcterms:modified xsi:type="dcterms:W3CDTF">2019-02-20T19:08:58Z</dcterms:modified>
</cp:coreProperties>
</file>