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7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65" r:id="rId19"/>
    <p:sldId id="257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5F6D"/>
    <a:srgbClr val="595F6D"/>
    <a:srgbClr val="33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571480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«Лук – </a:t>
            </a:r>
            <a:r>
              <a:rPr lang="ru-RU" sz="5400" dirty="0" smtClean="0"/>
              <a:t>от семи</a:t>
            </a:r>
            <a:br>
              <a:rPr lang="ru-RU" sz="5400" dirty="0" smtClean="0"/>
            </a:br>
            <a:r>
              <a:rPr lang="ru-RU" sz="5400" dirty="0" smtClean="0"/>
              <a:t>недуг»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Воспитатель:</a:t>
            </a:r>
          </a:p>
          <a:p>
            <a:pPr algn="r"/>
            <a:r>
              <a:rPr lang="ru-RU" dirty="0" smtClean="0"/>
              <a:t>Приезжих Н. 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642958"/>
          </a:xfrm>
        </p:spPr>
        <p:txBody>
          <a:bodyPr/>
          <a:lstStyle/>
          <a:p>
            <a:pPr algn="ctr"/>
            <a:r>
              <a:rPr lang="ru-RU" dirty="0" smtClean="0"/>
              <a:t>Дидактические игры</a:t>
            </a:r>
            <a:endParaRPr lang="ru-RU" dirty="0"/>
          </a:p>
        </p:txBody>
      </p:sp>
      <p:pic>
        <p:nvPicPr>
          <p:cNvPr id="4" name="Содержимое 3" descr="I_r1V8a6JL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928670"/>
            <a:ext cx="4572032" cy="3421880"/>
          </a:xfrm>
        </p:spPr>
      </p:pic>
      <p:pic>
        <p:nvPicPr>
          <p:cNvPr id="5" name="Рисунок 4" descr="VmzEC30PH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4571999" cy="3421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1pJ5RpF6y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00430" y="0"/>
            <a:ext cx="5643570" cy="4223859"/>
          </a:xfrm>
        </p:spPr>
      </p:pic>
      <p:pic>
        <p:nvPicPr>
          <p:cNvPr id="5" name="Рисунок 4" descr="zeznlkk_ZK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33929"/>
            <a:ext cx="5500694" cy="4116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929618" cy="654032"/>
          </a:xfrm>
        </p:spPr>
        <p:txBody>
          <a:bodyPr/>
          <a:lstStyle/>
          <a:p>
            <a:pPr algn="ctr"/>
            <a:r>
              <a:rPr lang="ru-RU" dirty="0" smtClean="0"/>
              <a:t>Сюжетно-ролевые  игры</a:t>
            </a:r>
            <a:endParaRPr lang="ru-RU" dirty="0"/>
          </a:p>
        </p:txBody>
      </p:sp>
      <p:pic>
        <p:nvPicPr>
          <p:cNvPr id="4" name="Содержимое 3" descr="soR5OJEdaA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42918"/>
            <a:ext cx="5286412" cy="3488329"/>
          </a:xfrm>
        </p:spPr>
      </p:pic>
      <p:pic>
        <p:nvPicPr>
          <p:cNvPr id="5" name="Рисунок 4" descr="ZhYgaeMBeK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3571876"/>
            <a:ext cx="5357817" cy="3278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/>
          <a:lstStyle/>
          <a:p>
            <a:r>
              <a:rPr lang="ru-RU" dirty="0" smtClean="0"/>
              <a:t>Посадка, уход, наблюдение за ростом лука</a:t>
            </a:r>
            <a:endParaRPr lang="ru-RU" dirty="0"/>
          </a:p>
        </p:txBody>
      </p:sp>
      <p:pic>
        <p:nvPicPr>
          <p:cNvPr id="4" name="Содержимое 3" descr="er7odtFKvjU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197432" y="3155803"/>
            <a:ext cx="4946568" cy="3702197"/>
          </a:xfrm>
        </p:spPr>
      </p:pic>
      <p:pic>
        <p:nvPicPr>
          <p:cNvPr id="6" name="Рисунок 5" descr="L8WcHmzqmp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14356"/>
            <a:ext cx="5072066" cy="379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Рисование </a:t>
            </a:r>
            <a:endParaRPr lang="ru-RU" dirty="0"/>
          </a:p>
        </p:txBody>
      </p:sp>
      <p:pic>
        <p:nvPicPr>
          <p:cNvPr id="4" name="Содержимое 3" descr="Ur-brI0UgO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71480"/>
            <a:ext cx="5286380" cy="3071834"/>
          </a:xfrm>
        </p:spPr>
      </p:pic>
      <p:pic>
        <p:nvPicPr>
          <p:cNvPr id="5" name="Рисунок 4" descr="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V="1">
            <a:off x="4850902" y="2564902"/>
            <a:ext cx="3371254" cy="5214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Лепка </a:t>
            </a:r>
            <a:endParaRPr lang="ru-RU" dirty="0"/>
          </a:p>
        </p:txBody>
      </p:sp>
      <p:pic>
        <p:nvPicPr>
          <p:cNvPr id="4" name="Содержимое 3" descr="DINzqswWRtM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500042"/>
            <a:ext cx="8072462" cy="60417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Кушаем витамины</a:t>
            </a:r>
            <a:endParaRPr lang="ru-RU" dirty="0"/>
          </a:p>
        </p:txBody>
      </p:sp>
      <p:pic>
        <p:nvPicPr>
          <p:cNvPr id="4" name="Содержимое 3" descr="QKWZTim8fW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3340" y="1000108"/>
            <a:ext cx="8010560" cy="5624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Беседа, отгадывание загадок</a:t>
            </a:r>
            <a:endParaRPr lang="ru-RU" dirty="0"/>
          </a:p>
        </p:txBody>
      </p:sp>
      <p:pic>
        <p:nvPicPr>
          <p:cNvPr id="7" name="Содержимое 6" descr="ngxbjalyMyU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500043"/>
            <a:ext cx="5536072" cy="4143404"/>
          </a:xfrm>
        </p:spPr>
      </p:pic>
      <p:pic>
        <p:nvPicPr>
          <p:cNvPr id="8" name="Рисунок 7" descr="21oynDPDWu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322066"/>
            <a:ext cx="4714876" cy="3528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 </a:t>
            </a:r>
            <a:r>
              <a:rPr lang="ru-RU" dirty="0" smtClean="0"/>
              <a:t>родителям: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571612"/>
            <a:ext cx="8286808" cy="490234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Совместно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с ребенком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дома вырастить лук.</a:t>
            </a:r>
            <a:endParaRPr lang="ru-RU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Напоминать о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полезных свойствах лука.</a:t>
            </a:r>
            <a:endParaRPr lang="ru-RU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Чтение художественной литературы о луке.</a:t>
            </a:r>
            <a:endParaRPr lang="ru-RU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Отгадывание загадок о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луке.</a:t>
            </a:r>
            <a:endParaRPr lang="ru-RU" sz="32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115328" cy="5188092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Дети  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научились сажать и 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ухаживать за луком. </a:t>
            </a:r>
          </a:p>
          <a:p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Познакомились 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с 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пословицами 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об этом зелёном 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витамине</a:t>
            </a:r>
            <a:endParaRPr lang="ru-RU" sz="26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У 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детей сформировались знания 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и представления 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о росте зелёного 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лука в комнатных 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условиях. </a:t>
            </a:r>
            <a:endParaRPr lang="ru-RU" sz="26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Узнали больше полезных 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свойствах 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лука.</a:t>
            </a:r>
            <a:endParaRPr lang="ru-RU" sz="26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Процесс 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и результат проекта 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принес удовлетворение и радость.</a:t>
            </a:r>
            <a:endParaRPr lang="ru-RU" sz="26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Дети готовы участвовать в 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следующих проектах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у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857496"/>
            <a:ext cx="4572000" cy="40005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Что за зелень у окна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Ведь за окном у нас зима.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Поговаривают, что лук,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Полезен от семи недуг.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Малыши лучок сажали,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Урожаем угощали.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Витаминов целый клад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Приходите все к нам в сад.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k53Ousmb_rQ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-104701"/>
            <a:ext cx="9144000" cy="69627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86388"/>
            <a:ext cx="9144000" cy="1357322"/>
          </a:xfrm>
        </p:spPr>
        <p:txBody>
          <a:bodyPr>
            <a:noAutofit/>
          </a:bodyPr>
          <a:lstStyle/>
          <a:p>
            <a:pPr algn="ctr"/>
            <a:r>
              <a:rPr lang="ru-RU" sz="7600" dirty="0" smtClean="0">
                <a:solidFill>
                  <a:schemeClr val="tx1"/>
                </a:solidFill>
              </a:rPr>
              <a:t>Будьте здоровы!</a:t>
            </a:r>
            <a:endParaRPr lang="ru-RU" sz="7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Проект  </a:t>
            </a:r>
            <a:r>
              <a:rPr lang="ru-RU" sz="3600" dirty="0" smtClean="0"/>
              <a:t>«Лук – </a:t>
            </a:r>
            <a:r>
              <a:rPr lang="ru-RU" sz="3600" dirty="0" smtClean="0"/>
              <a:t>от </a:t>
            </a:r>
            <a:r>
              <a:rPr lang="ru-RU" sz="3600" dirty="0" smtClean="0"/>
              <a:t>семи недуг</a:t>
            </a:r>
            <a:r>
              <a:rPr lang="ru-RU" sz="3600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Тип проекта: информационно-творческий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Вид проекта: групповой.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Продолжительность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краткосрочный 10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дней.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Возраст детей– участников: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4 год обучения.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Участники: дети, воспитатели,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дефектолог, родители группы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проекта: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758138" cy="511665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Проект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разработан в силу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актуальной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проблемы сохранения 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укрепления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здоровья детей. Он отражает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эффективные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подходы к комплексному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решению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вопросов о здоровье детей в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дошкольном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образовательном учреждении,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определены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основные направления,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задачи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план действий в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течении 10 дней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Дети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обладают небольшим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запасом знаний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 выращивании лука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 о его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полезных свойствах.</a:t>
            </a:r>
          </a:p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Как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можно вырастить зеленый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лук на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подоконнике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39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8186766" cy="62596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dirty="0" smtClean="0">
                <a:solidFill>
                  <a:srgbClr val="575F6D"/>
                </a:solidFill>
              </a:rPr>
              <a:t>Цель проекта: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Вырастить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самостоятельно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растение для употребления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 пищу как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средство поднятия иммунитета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sz="3000" dirty="0" smtClean="0">
                <a:solidFill>
                  <a:srgbClr val="575F6D"/>
                </a:solidFill>
              </a:rPr>
              <a:t>Задачи: 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1.</a:t>
            </a:r>
            <a:r>
              <a:rPr lang="ru-RU" dirty="0" smtClean="0"/>
              <a:t>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Познакомить  детей  с  историей возникновения лука.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2.  Расширить  знания  о  полезных  свойствах лука.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3.  Развивать  умение  наблюдать  и  делать выводы на их основе.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4.  Прививать  ответственность  за выращивание  и  уход  за  растениями.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518809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Для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проведения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проекта родители подготовили пластиковые стаканчики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землю, лук для посадки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Создали стенгазету «Лук – от семи недуг»</a:t>
            </a:r>
            <a:endParaRPr lang="ru-RU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Подобрали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рецепты блюд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с луком.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род.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214422"/>
            <a:ext cx="5572164" cy="3582281"/>
          </a:xfrm>
        </p:spPr>
      </p:pic>
      <p:pic>
        <p:nvPicPr>
          <p:cNvPr id="10" name="Рисунок 9" descr="род.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7" y="3364706"/>
            <a:ext cx="5143504" cy="3493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01090" cy="10001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Наглядная информация для родителей. Стенгазета «Лук – от семи недуг»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Чтение </a:t>
            </a:r>
            <a:r>
              <a:rPr lang="ru-RU" dirty="0" smtClean="0"/>
              <a:t>художественной литературы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142984"/>
            <a:ext cx="8072494" cy="533096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Дж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Родари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«Приключения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Чипполино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С. Михалков «Хозяйка однажды с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базара пришла»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Л. Серова «На грядке»</a:t>
            </a:r>
          </a:p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Ревю «Вырос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лук»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Сказки «Три брата луковки», «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Луковая семья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</a:p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Поговорки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, загадки о луке </a:t>
            </a:r>
          </a:p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Заучивание стихотворений о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луке.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Дидактические игры: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829576" cy="5116654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Где растет?»,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Что лишнее?»,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Волшебный мешочек»,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От какого овоща эта часть?»,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Узнай на ощупь»,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Один- много»,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Назови ласково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».</a:t>
            </a:r>
          </a:p>
          <a:p>
            <a:pPr>
              <a:buNone/>
            </a:pPr>
            <a:r>
              <a:rPr lang="ru-RU" sz="3000" dirty="0" smtClean="0">
                <a:solidFill>
                  <a:srgbClr val="575F6D"/>
                </a:solidFill>
              </a:rPr>
              <a:t>Сюжетно-ролевые игры:</a:t>
            </a:r>
            <a:endParaRPr lang="ru-RU" sz="3000" dirty="0" smtClean="0">
              <a:solidFill>
                <a:srgbClr val="575F6D"/>
              </a:solidFill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«На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приеме у врача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»,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«Овощной магазин».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116</TotalTime>
  <Words>471</Words>
  <PresentationFormat>Экран (4:3)</PresentationFormat>
  <Paragraphs>85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«Лук – от семи недуг»</vt:lpstr>
      <vt:lpstr>Слайд 2</vt:lpstr>
      <vt:lpstr>Проект  «Лук – от семи недуг» </vt:lpstr>
      <vt:lpstr>Актуальность проекта: </vt:lpstr>
      <vt:lpstr> </vt:lpstr>
      <vt:lpstr>Работа с родителями: </vt:lpstr>
      <vt:lpstr>Наглядная информация для родителей. Стенгазета «Лук – от семи недуг» </vt:lpstr>
      <vt:lpstr>Чтение художественной литературы: </vt:lpstr>
      <vt:lpstr>Дидактические игры: </vt:lpstr>
      <vt:lpstr>Дидактические игры</vt:lpstr>
      <vt:lpstr>Слайд 11</vt:lpstr>
      <vt:lpstr>Сюжетно-ролевые  игры</vt:lpstr>
      <vt:lpstr>Посадка, уход, наблюдение за ростом лука</vt:lpstr>
      <vt:lpstr>Рисование </vt:lpstr>
      <vt:lpstr>Лепка </vt:lpstr>
      <vt:lpstr>Кушаем витамины</vt:lpstr>
      <vt:lpstr>Беседа, отгадывание загадок</vt:lpstr>
      <vt:lpstr>Рекомендации родителям: </vt:lpstr>
      <vt:lpstr>Результат: </vt:lpstr>
      <vt:lpstr>Будьте здоровы!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Лук от семи недуг</dc:title>
  <dc:creator>Пользователь</dc:creator>
  <cp:lastModifiedBy>Пользователь</cp:lastModifiedBy>
  <cp:revision>14</cp:revision>
  <dcterms:created xsi:type="dcterms:W3CDTF">2019-02-16T12:14:46Z</dcterms:created>
  <dcterms:modified xsi:type="dcterms:W3CDTF">2019-02-16T14:22:37Z</dcterms:modified>
</cp:coreProperties>
</file>