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10" r:id="rId4"/>
    <p:sldMasterId id="2147483737" r:id="rId5"/>
  </p:sldMasterIdLst>
  <p:notesMasterIdLst>
    <p:notesMasterId r:id="rId17"/>
  </p:notesMasterIdLst>
  <p:sldIdLst>
    <p:sldId id="263" r:id="rId6"/>
    <p:sldId id="261" r:id="rId7"/>
    <p:sldId id="264" r:id="rId8"/>
    <p:sldId id="268" r:id="rId9"/>
    <p:sldId id="300" r:id="rId10"/>
    <p:sldId id="274" r:id="rId11"/>
    <p:sldId id="281" r:id="rId12"/>
    <p:sldId id="284" r:id="rId13"/>
    <p:sldId id="270" r:id="rId14"/>
    <p:sldId id="265" r:id="rId15"/>
    <p:sldId id="29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75741-4CB5-44CD-9F14-C9E43782DBDD}" type="datetimeFigureOut">
              <a:rPr lang="ru-RU" smtClean="0"/>
              <a:t>12.03.2019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1ECA3-860D-4CC7-82AA-B1C14E4A67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901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2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fld id="{0052CE45-F2C7-4FA0-87C2-0C9328E17684}" type="slidenum">
              <a:rPr lang="ru-RU" altLang="ru-RU">
                <a:solidFill>
                  <a:srgbClr val="000000"/>
                </a:solidFill>
                <a:latin typeface="Times New Roman" pitchFamily="18" charset="0"/>
              </a:rPr>
              <a:pPr/>
              <a:t>2</a:t>
            </a:fld>
            <a:endParaRPr lang="ru-RU" alt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47" name="Text Box 1"/>
          <p:cNvSpPr txBox="1">
            <a:spLocks noChangeArrowheads="1"/>
          </p:cNvSpPr>
          <p:nvPr/>
        </p:nvSpPr>
        <p:spPr bwMode="auto">
          <a:xfrm>
            <a:off x="3884106" y="8684887"/>
            <a:ext cx="2951340" cy="43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436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 defTabSz="4492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E7CAE368-64FE-49C6-AFFD-7DED7DBA0410}" type="slidenum">
              <a:rPr lang="ru-RU" altLang="ru-RU" sz="1200" b="0" smtClean="0">
                <a:solidFill>
                  <a:srgbClr val="000000"/>
                </a:solidFill>
                <a:latin typeface="Times New Roman" pitchFamily="18" charset="0"/>
              </a:rPr>
              <a:pPr algn="r" defTabSz="449263"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2</a:t>
            </a:fld>
            <a:endParaRPr lang="ru-RU" altLang="ru-RU" sz="1200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48" name="Text Box 2"/>
          <p:cNvSpPr txBox="1">
            <a:spLocks noChangeArrowheads="1"/>
          </p:cNvSpPr>
          <p:nvPr/>
        </p:nvSpPr>
        <p:spPr bwMode="auto">
          <a:xfrm>
            <a:off x="926322" y="685727"/>
            <a:ext cx="5003746" cy="342863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b="1">
              <a:solidFill>
                <a:prstClr val="white"/>
              </a:solidFill>
              <a:latin typeface="Arial" charset="0"/>
              <a:cs typeface="Lucida Sans Unicode" pitchFamily="32" charset="0"/>
            </a:endParaRP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/>
          </p:nvPr>
        </p:nvSpPr>
        <p:spPr>
          <a:xfrm>
            <a:off x="686283" y="4343915"/>
            <a:ext cx="5445158" cy="40790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1ECA3-860D-4CC7-82AA-B1C14E4A67F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54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8617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1ECA3-860D-4CC7-82AA-B1C14E4A67F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533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2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0052CE45-F2C7-4FA0-87C2-0C9328E17684}" type="slidenum">
              <a:rPr kumimoji="0" lang="ru-RU" alt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Lucida Sans Unicode" pitchFamily="3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11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Lucida Sans Unicode" pitchFamily="32" charset="0"/>
            </a:endParaRPr>
          </a:p>
        </p:txBody>
      </p:sp>
      <p:sp>
        <p:nvSpPr>
          <p:cNvPr id="6147" name="Text Box 1"/>
          <p:cNvSpPr txBox="1">
            <a:spLocks noChangeArrowheads="1"/>
          </p:cNvSpPr>
          <p:nvPr/>
        </p:nvSpPr>
        <p:spPr bwMode="auto">
          <a:xfrm>
            <a:off x="3884106" y="8684887"/>
            <a:ext cx="2951340" cy="43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436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b="1">
                <a:solidFill>
                  <a:schemeClr val="bg1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marL="0" marR="0" lvl="0" indent="0" algn="r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E7CAE368-64FE-49C6-AFFD-7DED7DBA041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Lucida Sans Unicode" pitchFamily="32" charset="0"/>
              </a:rPr>
              <a:pPr marL="0" marR="0" lvl="0" indent="0" algn="r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Lucida Sans Unicode" pitchFamily="32" charset="0"/>
            </a:endParaRPr>
          </a:p>
        </p:txBody>
      </p:sp>
      <p:sp>
        <p:nvSpPr>
          <p:cNvPr id="6148" name="Text Box 2"/>
          <p:cNvSpPr txBox="1">
            <a:spLocks noChangeArrowheads="1"/>
          </p:cNvSpPr>
          <p:nvPr/>
        </p:nvSpPr>
        <p:spPr bwMode="auto">
          <a:xfrm>
            <a:off x="926322" y="685727"/>
            <a:ext cx="5003746" cy="342863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Lucida Sans Unicode" pitchFamily="32" charset="0"/>
            </a:endParaRP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/>
          </p:nvPr>
        </p:nvSpPr>
        <p:spPr>
          <a:xfrm>
            <a:off x="686283" y="4343915"/>
            <a:ext cx="5445158" cy="40790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7274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1B5B3-9123-432C-A8AD-597DEE44FC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3538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373BE-7FD6-4807-A12D-3B61D619D0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8144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9238" y="130175"/>
            <a:ext cx="2046287" cy="595471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30175"/>
            <a:ext cx="5989638" cy="595471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72DD5-3881-47F0-B103-03EFD34F4D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283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46DDE5E-30D9-49AC-BDE1-4C1D649F1C86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572C75-8E6B-4B63-827F-306C768521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09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3F283B1-F631-4B4E-B2C9-C4573EBCA480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7D6F8F0-7CE5-40C0-BBCF-2776C57C93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425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DCFF334-270A-4554-9A0E-EC769F795448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90434F2-EB0A-46BD-9BD5-3921400084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805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59E552C-1737-4074-B53B-87BAAC6529F4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FC86CE9-44D1-4757-8C56-F312072DA5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958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8353C6B-A8F3-4149-AEE2-B62332D2C55F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CA78911-A878-463F-AE89-AC8D8A35D6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02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16DAAB1-CBD3-47D1-8BB9-BA50692F1805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4993B32-5C59-493F-AD84-05D5552FF8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134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E8E43DF-3065-4139-9378-7067E8E505B1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58DF093-2FD7-4B95-B8C3-0E6C9B60AE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39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697A8E8-9F3A-410C-A1A1-0A82081199D8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7889A89-A463-48BF-A81A-CC640F6596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29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5EDC5-5C49-4434-864F-FCFB15765F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7241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D58C623-B130-4DD0-9396-574298866418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8C267DC-7BB1-4B2F-BEF6-71E039A61A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705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24B2CDC-42E5-4DD2-9226-5973AD5B1210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44BA458-3C33-4299-AAF6-935E362F2A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076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2CB1863-EE57-4D4E-BE3C-8F07B3B32548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EECBD3F-E626-4A0B-A201-4B121B6D65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2222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B5C35-B61A-4BD7-88AC-55D269F9B4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48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F2E83-8778-41CC-8AE1-8693104812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059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393A0-6318-459B-A687-9E5CF29188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3620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5B71B-F407-4310-AAE3-E84D4B55BAA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63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B9FAB-C005-442C-81F9-94151ABB543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5283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DDF57-9EEA-4D62-98D7-D91ADBFDDB6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77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98682-6EB8-4820-9099-3AC4A8B22BE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772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60763-0317-4F48-B712-830CAE1E6C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89900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655C4-5AC9-4976-9141-67863AB7345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598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6D377-8D16-4306-956C-A135EAA3761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394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5C0AC-DDA3-42F0-A302-18BA3685DE0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8782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A6644-FF72-4BD1-81D8-DFA00DF8DFC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711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8FF2E-0512-4C53-9224-C2B72C034C0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2931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3BCD8-291C-43D5-9CB1-0AFDBCC22C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7508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B5C35-B61A-4BD7-88AC-55D269F9B4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7886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F2E83-8778-41CC-8AE1-8693104812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270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393A0-6318-459B-A687-9E5CF29188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595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5B71B-F407-4310-AAE3-E84D4B55BAA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47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7963" cy="44846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7563" y="1600200"/>
            <a:ext cx="4017962" cy="44846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A26CD-307A-4832-9F87-73CBF4C004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37429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B9FAB-C005-442C-81F9-94151ABB543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1207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DDF57-9EEA-4D62-98D7-D91ADBFDDB6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8214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98682-6EB8-4820-9099-3AC4A8B22BE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0888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655C4-5AC9-4976-9141-67863AB7345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044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6D377-8D16-4306-956C-A135EAA3761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655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5C0AC-DDA3-42F0-A302-18BA3685DE0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1255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A6644-FF72-4BD1-81D8-DFA00DF8DFC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7232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8FF2E-0512-4C53-9224-C2B72C034C0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9780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3BCD8-291C-43D5-9CB1-0AFDBCC22C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8768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2B5C35-B61A-4BD7-88AC-55D269F9B42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037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F55E6-4215-441C-9717-496235551E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75508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3F2E83-8778-41CC-8AE1-8693104812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5477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5393A0-6318-459B-A687-9E5CF29188C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9138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5B71B-F407-4310-AAE3-E84D4B55BA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8210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3B9FAB-C005-442C-81F9-94151ABB543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2271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FDDF57-9EEA-4D62-98D7-D91ADBFDDB6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5033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C98682-6EB8-4820-9099-3AC4A8B22B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5454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655C4-5AC9-4976-9141-67863AB7345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7602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6D377-8D16-4306-956C-A135EAA376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9927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4127E3-F145-466B-81F4-39DFD9164739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7156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4127E3-F145-466B-81F4-39DFD9164739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012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02DE2-0F53-4B03-9F0F-17E54A6147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4250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4127E3-F145-466B-81F4-39DFD9164739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74866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4127E3-F145-466B-81F4-39DFD9164739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3356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4127E3-F145-466B-81F4-39DFD9164739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76780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4127E3-F145-466B-81F4-39DFD9164739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9706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D5C0AC-DDA3-42F0-A302-18BA3685DE0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6939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5A6644-FF72-4BD1-81D8-DFA00DF8DFC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453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3BCD8-291C-43D5-9CB1-0AFDBCC22C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90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7EECE-387C-4176-84A3-C47D68DD6D7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3304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DE398-1AE6-433F-8CB9-1AE42A58F5F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562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E9459-3934-42C0-AF29-6826794277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8436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A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0175"/>
            <a:ext cx="8188325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88325" cy="44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92325" cy="434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95000"/>
              </a:lnSpc>
              <a:buSzPct val="100000"/>
              <a:tabLst>
                <a:tab pos="723900" algn="l"/>
                <a:tab pos="1447800" algn="l"/>
              </a:tabLst>
              <a:defRPr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2ECFD9D0-2919-44E7-8633-856598990025}" type="slidenum">
              <a:rPr lang="ru-RU" altLang="ru-RU" b="1"/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b="1"/>
          </a:p>
        </p:txBody>
      </p:sp>
    </p:spTree>
    <p:extLst>
      <p:ext uri="{BB962C8B-B14F-4D97-AF65-F5344CB8AC3E}">
        <p14:creationId xmlns:p14="http://schemas.microsoft.com/office/powerpoint/2010/main" val="341064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kern="1200">
          <a:solidFill>
            <a:srgbClr val="CCEC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CCECFF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CCECFF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CCECFF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CCECFF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ECFF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142875" y="142875"/>
            <a:ext cx="8858250" cy="65722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2BACFA7-A671-4B59-A37E-9305EAD95E6E}" type="datetimeFigureOut">
              <a:rPr lang="ru-RU"/>
              <a:pPr>
                <a:defRPr/>
              </a:pPr>
              <a:t>12.03.2019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41E4089-9ED6-4806-8826-C2BA330335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071563" y="6429375"/>
            <a:ext cx="1357312" cy="2159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prstClr val="white">
                  <a:lumMod val="6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Рисунок 11" descr="0_7008e_b01aef49_M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8" y="0"/>
            <a:ext cx="123031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Рисунок 12" descr="0_7008e_b01aef49_M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4438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Рисунок 18" descr="0_7008e_b01aef49_M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3" y="5627688"/>
            <a:ext cx="1214437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Рисунок 19" descr="0_7008e_b01aef49_M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3563"/>
            <a:ext cx="1230313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18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4127E3-F145-466B-81F4-39DFD9164739}" type="slidenum">
              <a:rPr lang="ru-RU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41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4127E3-F145-466B-81F4-39DFD9164739}" type="slidenum">
              <a:rPr lang="ru-RU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292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2ECFD9D0-2919-44E7-8633-856598990025}" type="slidenum">
              <a:rPr lang="ru-RU" altLang="ru-RU" b="1" smtClean="0"/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b="1"/>
          </a:p>
        </p:txBody>
      </p:sp>
    </p:spTree>
    <p:extLst>
      <p:ext uri="{BB962C8B-B14F-4D97-AF65-F5344CB8AC3E}">
        <p14:creationId xmlns:p14="http://schemas.microsoft.com/office/powerpoint/2010/main" val="29720342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gi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lancer.net/files/portfolio/410/41086/55989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7.jpeg"/><Relationship Id="rId5" Type="http://schemas.openxmlformats.org/officeDocument/2006/relationships/image" Target="../media/image12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jpe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3.gif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рисунок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149475"/>
            <a:ext cx="7531100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9" descr="риссунок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81525"/>
            <a:ext cx="43259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9" descr="риссунок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581525"/>
            <a:ext cx="46148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9" descr="риссунок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85"/>
          <a:stretch>
            <a:fillRect/>
          </a:stretch>
        </p:blipFill>
        <p:spPr bwMode="auto">
          <a:xfrm>
            <a:off x="827088" y="1052513"/>
            <a:ext cx="3240087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21" descr="рисунок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6889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21" descr="рисунок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981075"/>
            <a:ext cx="6889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9" descr="риссунок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1" r="14182"/>
          <a:stretch>
            <a:fillRect/>
          </a:stretch>
        </p:blipFill>
        <p:spPr bwMode="auto">
          <a:xfrm>
            <a:off x="4787900" y="1052513"/>
            <a:ext cx="352901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21" descr="рисунок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981075"/>
            <a:ext cx="6889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6" descr="рисунок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05038"/>
            <a:ext cx="7531100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21" descr="рисунок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08500"/>
            <a:ext cx="6889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21" descr="рисунок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508500"/>
            <a:ext cx="6889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21" descr="рисунок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508500"/>
            <a:ext cx="6889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171450"/>
            <a:ext cx="216693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941888"/>
            <a:ext cx="2166938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4941888"/>
            <a:ext cx="2166938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-171450"/>
            <a:ext cx="216693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54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split orient="vert"/>
      </p:transition>
    </mc:Choice>
    <mc:Fallback xmlns="">
      <p:transition advClick="0" advTm="3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Картинка 1 из 4653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" y="-94384"/>
            <a:ext cx="9144000" cy="697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220072" y="2132856"/>
            <a:ext cx="3168352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«</a:t>
            </a:r>
            <a:r>
              <a:rPr lang="ru-RU" sz="60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Иень</a:t>
            </a:r>
            <a:r>
              <a:rPr lang="ru-RU" sz="60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ru-RU" sz="60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шкатне</a:t>
            </a:r>
            <a:r>
              <a:rPr lang="ru-RU" sz="60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95963" y="981075"/>
            <a:ext cx="1944687" cy="9223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Ёвкс</a:t>
            </a:r>
            <a:endParaRPr lang="ru-RU" sz="54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2774" name="Picture 11" descr="рисунок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373688"/>
            <a:ext cx="352901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severdozor.com/wp-content/uploads/2014/07/10553513_336814416476965_1899297182403081785_n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-1350" r="5310" b="1350"/>
          <a:stretch/>
        </p:blipFill>
        <p:spPr bwMode="auto">
          <a:xfrm>
            <a:off x="638298" y="1556792"/>
            <a:ext cx="3861961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93847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228600" y="609600"/>
            <a:ext cx="861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Lucida Sans Unicode"/>
            </a:endParaRP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4679950" y="179388"/>
            <a:ext cx="3348038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Lucida Sans Unicode"/>
            </a:endParaRPr>
          </a:p>
        </p:txBody>
      </p:sp>
      <p:sp>
        <p:nvSpPr>
          <p:cNvPr id="167940" name="Text Box 3"/>
          <p:cNvSpPr txBox="1">
            <a:spLocks noChangeArrowheads="1"/>
          </p:cNvSpPr>
          <p:nvPr/>
        </p:nvSpPr>
        <p:spPr bwMode="auto">
          <a:xfrm>
            <a:off x="1234187" y="559732"/>
            <a:ext cx="7066111" cy="57199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7200" b="1" i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/>
                <a:cs typeface="Times New Roman" pitchFamily="18" charset="0"/>
              </a:rPr>
              <a:t>Рефлексия</a:t>
            </a:r>
            <a:endParaRPr kumimoji="0" lang="ru-RU" altLang="ru-RU" sz="7200" b="1" i="1" u="none" strike="noStrike" kern="1200" cap="all" spc="0" normalizeH="0" baseline="0" noProof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Arial"/>
              <a:cs typeface="Times New Roman" pitchFamily="18" charset="0"/>
            </a:endParaRPr>
          </a:p>
        </p:txBody>
      </p:sp>
      <p:pic>
        <p:nvPicPr>
          <p:cNvPr id="3077" name="Picture 22" descr="рисунок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5087938"/>
            <a:ext cx="1152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2" descr="рисунок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157788"/>
            <a:ext cx="1152525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mptver.ru/upload/1_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24" y="1585779"/>
            <a:ext cx="4570636" cy="43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18M5">
            <a:extLst>
              <a:ext uri="{FF2B5EF4-FFF2-40B4-BE49-F238E27FC236}">
                <a16:creationId xmlns:a16="http://schemas.microsoft.com/office/drawing/2014/main" id="{4492FFE8-4A56-4132-84F5-0256BD687B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68649" y="4100513"/>
            <a:ext cx="2735262" cy="2659062"/>
          </a:xfrm>
          <a:prstGeom prst="rect">
            <a:avLst/>
          </a:prstGeom>
          <a:noFill/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5D23F9-8563-48BE-B06F-C37C3AD45599}"/>
              </a:ext>
            </a:extLst>
          </p:cNvPr>
          <p:cNvSpPr/>
          <p:nvPr/>
        </p:nvSpPr>
        <p:spPr>
          <a:xfrm>
            <a:off x="971600" y="5802352"/>
            <a:ext cx="8496944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600" b="1" spc="50" dirty="0" err="1">
                <a:ln w="3810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Вастомазонок</a:t>
            </a:r>
            <a:r>
              <a:rPr lang="ru-RU" sz="6600" b="1" spc="50" dirty="0">
                <a:ln w="3810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31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228600" y="609600"/>
            <a:ext cx="861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4679950" y="179388"/>
            <a:ext cx="3348038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167940" name="Text Box 3"/>
          <p:cNvSpPr txBox="1">
            <a:spLocks noChangeArrowheads="1"/>
          </p:cNvSpPr>
          <p:nvPr/>
        </p:nvSpPr>
        <p:spPr bwMode="auto">
          <a:xfrm>
            <a:off x="129992" y="568102"/>
            <a:ext cx="8676456" cy="57199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6000" b="1" i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Times New Roman" pitchFamily="18" charset="0"/>
              </a:rPr>
              <a:t>Уроконь</a:t>
            </a:r>
            <a:r>
              <a:rPr lang="ru-RU" altLang="ru-RU" sz="6000" b="1" i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Times New Roman" pitchFamily="18" charset="0"/>
              </a:rPr>
              <a:t> </a:t>
            </a:r>
            <a:r>
              <a:rPr lang="ru-RU" altLang="ru-RU" sz="6000" b="1" i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Times New Roman" pitchFamily="18" charset="0"/>
              </a:rPr>
              <a:t>темась</a:t>
            </a:r>
            <a:r>
              <a:rPr lang="ru-RU" altLang="ru-RU" sz="6000" b="1" i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Times New Roman" pitchFamily="18" charset="0"/>
              </a:rPr>
              <a:t>: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6000" b="1" i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cs typeface="Times New Roman" pitchFamily="18" charset="0"/>
            </a:endParaRP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6600" b="1" i="1" dirty="0">
                <a:ln w="28575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«</a:t>
            </a:r>
            <a:r>
              <a:rPr lang="ru-RU" altLang="ru-RU" sz="6600" b="1" i="1" dirty="0" err="1">
                <a:ln w="28575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Инжекс</a:t>
            </a:r>
            <a:r>
              <a:rPr lang="ru-RU" altLang="ru-RU" sz="6600" b="1" i="1" dirty="0">
                <a:ln w="28575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 </a:t>
            </a:r>
            <a:r>
              <a:rPr lang="ru-RU" altLang="ru-RU" sz="6600" b="1" i="1" dirty="0" err="1">
                <a:ln w="28575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иень</a:t>
            </a:r>
            <a:r>
              <a:rPr lang="ru-RU" altLang="ru-RU" sz="6600" b="1" i="1" dirty="0">
                <a:ln w="28575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 </a:t>
            </a:r>
            <a:r>
              <a:rPr lang="ru-RU" altLang="ru-RU" sz="6600" b="1" i="1" dirty="0" err="1">
                <a:ln w="28575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шкатненень</a:t>
            </a:r>
            <a:r>
              <a:rPr lang="ru-RU" altLang="ru-RU" sz="6600" b="1" i="1" dirty="0">
                <a:ln w="28575"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»</a:t>
            </a:r>
          </a:p>
        </p:txBody>
      </p:sp>
      <p:pic>
        <p:nvPicPr>
          <p:cNvPr id="3077" name="Picture 22" descr="рисунок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5087938"/>
            <a:ext cx="1152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2" descr="рисунок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157788"/>
            <a:ext cx="1152525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7562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36568" y="-18256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rgbClr val="A62502"/>
                </a:solidFill>
              </a:rPr>
              <a:t>Од </a:t>
            </a:r>
            <a:r>
              <a:rPr lang="ru-RU" b="1" dirty="0" err="1">
                <a:solidFill>
                  <a:srgbClr val="A62502"/>
                </a:solidFill>
              </a:rPr>
              <a:t>валтнэнь</a:t>
            </a:r>
            <a:r>
              <a:rPr lang="ru-RU" b="1" dirty="0">
                <a:solidFill>
                  <a:srgbClr val="A62502"/>
                </a:solidFill>
              </a:rPr>
              <a:t> </a:t>
            </a:r>
            <a:r>
              <a:rPr lang="ru-RU" b="1" dirty="0" err="1">
                <a:solidFill>
                  <a:srgbClr val="A62502"/>
                </a:solidFill>
              </a:rPr>
              <a:t>марто</a:t>
            </a:r>
            <a:r>
              <a:rPr lang="ru-RU" b="1" dirty="0">
                <a:solidFill>
                  <a:srgbClr val="A62502"/>
                </a:solidFill>
              </a:rPr>
              <a:t> </a:t>
            </a:r>
            <a:r>
              <a:rPr lang="ru-RU" b="1" dirty="0" err="1">
                <a:solidFill>
                  <a:srgbClr val="A62502"/>
                </a:solidFill>
              </a:rPr>
              <a:t>важодема</a:t>
            </a:r>
            <a:br>
              <a:rPr lang="ru-RU" sz="4000" b="1" dirty="0">
                <a:solidFill>
                  <a:srgbClr val="A62502"/>
                </a:solidFill>
              </a:rPr>
            </a:br>
            <a:endParaRPr lang="ru-RU" sz="4000" b="1" dirty="0">
              <a:solidFill>
                <a:srgbClr val="A62502"/>
              </a:solidFill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962056" y="4735322"/>
            <a:ext cx="4422147" cy="2806099"/>
          </a:xfrm>
        </p:spPr>
        <p:txBody>
          <a:bodyPr/>
          <a:lstStyle/>
          <a:p>
            <a:pPr marL="0" indent="0" eaLnBrk="1" hangingPunct="1">
              <a:buNone/>
            </a:pPr>
            <a:endParaRPr lang="ru-RU" b="1" dirty="0">
              <a:solidFill>
                <a:srgbClr val="15097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ru-RU" b="1" dirty="0">
              <a:solidFill>
                <a:srgbClr val="150971"/>
              </a:solidFill>
            </a:endParaRPr>
          </a:p>
        </p:txBody>
      </p:sp>
      <p:pic>
        <p:nvPicPr>
          <p:cNvPr id="28676" name="Picture 5" descr="4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2102"/>
            <a:ext cx="1439862" cy="1871662"/>
          </a:xfrm>
          <a:noFill/>
        </p:spPr>
      </p:pic>
      <p:pic>
        <p:nvPicPr>
          <p:cNvPr id="28677" name="Picture 11" descr="рисунок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1750"/>
            <a:ext cx="5003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1" descr="рисунок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6381750"/>
            <a:ext cx="5003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cs309416.vk.me/v309416624/594/KqwJeJDtFn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013" y="550290"/>
            <a:ext cx="2710875" cy="14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zezete2.z.e.pic.centerblog.net/e9b28f2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967" y="2018894"/>
            <a:ext cx="1586727" cy="197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laycast.ru/uploads/2012/12/13/4227282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702" y="4290303"/>
            <a:ext cx="2300196" cy="175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cloud.graphicleftovers.com/10643/419474/thanksgiving-harvest-backgroun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24" y="4227838"/>
            <a:ext cx="1910534" cy="191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01900" y="843997"/>
            <a:ext cx="20654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>
                <a:solidFill>
                  <a:srgbClr val="7030A0"/>
                </a:solidFill>
              </a:rPr>
              <a:t>Каштаз</a:t>
            </a:r>
            <a:r>
              <a:rPr lang="ru-RU" sz="3600" b="1" dirty="0">
                <a:solidFill>
                  <a:srgbClr val="7030A0"/>
                </a:solidFill>
              </a:rPr>
              <a:t> – 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01900" y="2575590"/>
            <a:ext cx="1708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>
                <a:solidFill>
                  <a:srgbClr val="7030A0"/>
                </a:solidFill>
              </a:rPr>
              <a:t>Парго</a:t>
            </a:r>
            <a:r>
              <a:rPr lang="ru-RU" sz="3600" b="1" dirty="0">
                <a:solidFill>
                  <a:srgbClr val="7030A0"/>
                </a:solidFill>
              </a:rPr>
              <a:t> - 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6415900" y="4585251"/>
            <a:ext cx="272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solidFill>
                  <a:srgbClr val="7030A0"/>
                </a:solidFill>
              </a:rPr>
              <a:t>Вельтявкс</a:t>
            </a:r>
            <a:r>
              <a:rPr lang="ru-RU" sz="3600" b="1" dirty="0">
                <a:solidFill>
                  <a:srgbClr val="7030A0"/>
                </a:solidFill>
              </a:rPr>
              <a:t> -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1301" y="3628437"/>
            <a:ext cx="1798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Норов -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31413" y="860877"/>
            <a:ext cx="1372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венок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86657" y="2626597"/>
            <a:ext cx="1834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корзина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53265" y="3638242"/>
            <a:ext cx="1711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урожай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49855" y="5184943"/>
            <a:ext cx="2430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покрывало</a:t>
            </a:r>
          </a:p>
        </p:txBody>
      </p:sp>
    </p:spTree>
    <p:extLst>
      <p:ext uri="{BB962C8B-B14F-4D97-AF65-F5344CB8AC3E}">
        <p14:creationId xmlns:p14="http://schemas.microsoft.com/office/powerpoint/2010/main" val="60924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  <p:bldP spid="6" grpId="0"/>
      <p:bldP spid="7" grpId="1"/>
      <p:bldP spid="8" grpId="1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bbs.home.news.cn/2011-10/25/122191470_231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4"/>
          <a:stretch/>
        </p:blipFill>
        <p:spPr bwMode="auto">
          <a:xfrm>
            <a:off x="0" y="0"/>
            <a:ext cx="9375496" cy="686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-107393"/>
            <a:ext cx="5112568" cy="70727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61252"/>
            <a:ext cx="4644008" cy="5550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9" y="6322439"/>
            <a:ext cx="4731488" cy="59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2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сканирование0038"/>
          <p:cNvPicPr>
            <a:picLocks noChangeAspect="1" noChangeArrowheads="1"/>
          </p:cNvPicPr>
          <p:nvPr/>
        </p:nvPicPr>
        <p:blipFill>
          <a:blip r:embed="rId3">
            <a:lum contras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01" y="24764"/>
            <a:ext cx="9144000" cy="6858000"/>
          </a:xfrm>
          <a:prstGeom prst="rect">
            <a:avLst/>
          </a:prstGeom>
          <a:solidFill>
            <a:srgbClr val="A40422"/>
          </a:solidFill>
          <a:ln w="76200" cmpd="tri">
            <a:solidFill>
              <a:srgbClr val="FF9933"/>
            </a:solidFill>
            <a:miter lim="800000"/>
            <a:headEnd/>
            <a:tailEnd/>
          </a:ln>
        </p:spPr>
      </p:pic>
      <p:pic>
        <p:nvPicPr>
          <p:cNvPr id="29699" name="Picture 7" descr="cccf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462" y="-309914"/>
            <a:ext cx="22733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29815" y="656592"/>
            <a:ext cx="6418188" cy="53553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Молить </a:t>
            </a:r>
            <a:r>
              <a:rPr lang="ru-RU" sz="3600" b="1" dirty="0" err="1">
                <a:solidFill>
                  <a:srgbClr val="FF0000"/>
                </a:solidFill>
              </a:rPr>
              <a:t>пиземеть</a:t>
            </a:r>
            <a:r>
              <a:rPr lang="ru-RU" sz="3600" b="1" dirty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ru-RU" sz="3600" b="1" dirty="0" err="1">
                <a:solidFill>
                  <a:srgbClr val="FF0000"/>
                </a:solidFill>
              </a:rPr>
              <a:t>Лопатне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ожот</a:t>
            </a:r>
            <a:r>
              <a:rPr lang="ru-RU" sz="3600" b="1" dirty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ru-RU" sz="3600" b="1" dirty="0" err="1">
                <a:solidFill>
                  <a:srgbClr val="FF0000"/>
                </a:solidFill>
              </a:rPr>
              <a:t>Чувтотне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пижелгадыть</a:t>
            </a:r>
            <a:r>
              <a:rPr lang="ru-RU" sz="3600" b="1" dirty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Чудить </a:t>
            </a:r>
            <a:r>
              <a:rPr lang="ru-RU" sz="3600" b="1" dirty="0" err="1">
                <a:solidFill>
                  <a:srgbClr val="FF0000"/>
                </a:solidFill>
              </a:rPr>
              <a:t>чудикерькст</a:t>
            </a:r>
            <a:r>
              <a:rPr lang="ru-RU" sz="3600" b="1" dirty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ru-RU" sz="3600" b="1" dirty="0" err="1">
                <a:solidFill>
                  <a:srgbClr val="FF0000"/>
                </a:solidFill>
              </a:rPr>
              <a:t>Нармунтне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туить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лембе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масторов</a:t>
            </a:r>
            <a:r>
              <a:rPr lang="ru-RU" sz="3600" b="1" dirty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ru-RU" sz="3600" b="1" dirty="0" err="1">
                <a:solidFill>
                  <a:srgbClr val="FF0000"/>
                </a:solidFill>
              </a:rPr>
              <a:t>Ушосо</a:t>
            </a:r>
            <a:r>
              <a:rPr lang="ru-RU" sz="3600" b="1" dirty="0">
                <a:solidFill>
                  <a:srgbClr val="FF0000"/>
                </a:solidFill>
              </a:rPr>
              <a:t> пси.</a:t>
            </a:r>
          </a:p>
          <a:p>
            <a:pPr algn="ctr"/>
            <a:r>
              <a:rPr lang="ru-RU" sz="3600" b="1" dirty="0" err="1">
                <a:solidFill>
                  <a:srgbClr val="FF0000"/>
                </a:solidFill>
              </a:rPr>
              <a:t>Пурныть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сюпав</a:t>
            </a:r>
            <a:r>
              <a:rPr lang="ru-RU" sz="3600" b="1" dirty="0">
                <a:solidFill>
                  <a:srgbClr val="FF0000"/>
                </a:solidFill>
              </a:rPr>
              <a:t> норов.</a:t>
            </a:r>
          </a:p>
          <a:p>
            <a:pPr algn="ctr"/>
            <a:r>
              <a:rPr lang="ru-RU" sz="3600" b="1" dirty="0" err="1">
                <a:solidFill>
                  <a:srgbClr val="FF0000"/>
                </a:solidFill>
              </a:rPr>
              <a:t>Сась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Якшаматясь</a:t>
            </a:r>
            <a:r>
              <a:rPr lang="ru-RU" sz="3600" b="1" dirty="0">
                <a:solidFill>
                  <a:srgbClr val="FF0000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1026" name="Picture 2" descr="http://topicstock.pantip.com/chalermthai/topicstock/2006/06/A4442792/A4442792-13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3694104"/>
            <a:ext cx="3151322" cy="334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smiley-lol.com/smiley/saisons/automne/automne7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956" y="5589240"/>
            <a:ext cx="4148256" cy="135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beearchery.com/images/gees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9" y="24764"/>
            <a:ext cx="5503655" cy="160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mg-fotki.yandex.ru/get/6842/155295907.861/0_12456d_d91a7692_orig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949" y="1970022"/>
            <a:ext cx="38671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614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зима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2700" y="3557588"/>
            <a:ext cx="609600" cy="609600"/>
          </a:xfrm>
        </p:spPr>
      </p:pic>
      <p:pic>
        <p:nvPicPr>
          <p:cNvPr id="6146" name="Picture 2" descr="http://img-fotki.yandex.ru/get/9155/316053713.191/0_f8fad_92fc6734_or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2" y="17180"/>
            <a:ext cx="9145253" cy="686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324" y="17180"/>
            <a:ext cx="5410684" cy="68408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0959" y="6343377"/>
            <a:ext cx="4644008" cy="5550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2588" y="6329905"/>
            <a:ext cx="4644008" cy="55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9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9144000" cy="2997845"/>
          </a:xfrm>
          <a:prstGeom prst="rect">
            <a:avLst/>
          </a:prstGeom>
          <a:noFill/>
          <a:ln w="76320">
            <a:solidFill>
              <a:srgbClr val="4F81B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780928"/>
          </a:xfrm>
          <a:prstGeom prst="rect">
            <a:avLst/>
          </a:prstGeom>
          <a:noFill/>
          <a:ln w="76320">
            <a:solidFill>
              <a:srgbClr val="4F81B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TextBox 1"/>
          <p:cNvSpPr txBox="1">
            <a:spLocks noChangeArrowheads="1"/>
          </p:cNvSpPr>
          <p:nvPr/>
        </p:nvSpPr>
        <p:spPr bwMode="auto">
          <a:xfrm>
            <a:off x="4564" y="2780928"/>
            <a:ext cx="92067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4800" b="1" i="1" dirty="0" err="1">
                <a:solidFill>
                  <a:srgbClr val="FF0000"/>
                </a:solidFill>
              </a:rPr>
              <a:t>Телеэйловякшамоашокирякстни</a:t>
            </a:r>
            <a:endParaRPr lang="ru-RU" altLang="ru-RU" sz="4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43689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www.tvoyakniga.ru/images/forum_uploads/venochek_2014042622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0" y="0"/>
            <a:ext cx="4724292" cy="683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88024" y="116632"/>
            <a:ext cx="46884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rgbClr val="FFC000"/>
                </a:solidFill>
              </a:rPr>
              <a:t>Тундо</a:t>
            </a:r>
            <a:r>
              <a:rPr lang="ru-RU" sz="2400" b="1" dirty="0">
                <a:solidFill>
                  <a:srgbClr val="FFC000"/>
                </a:solidFill>
              </a:rPr>
              <a:t>.</a:t>
            </a:r>
          </a:p>
          <a:p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Сась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тундось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Лембестэ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эжди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…. .  Солы …  . Чудить …  .   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Морыть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тундонь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морост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…  .</a:t>
            </a:r>
          </a:p>
          <a:p>
            <a:r>
              <a:rPr lang="ru-RU" sz="2400" b="1" dirty="0"/>
              <a:t> </a:t>
            </a:r>
            <a:endParaRPr lang="ru-RU" sz="2400" dirty="0"/>
          </a:p>
          <a:p>
            <a:endParaRPr lang="ru-RU" sz="2400" b="1" dirty="0">
              <a:solidFill>
                <a:srgbClr val="FFC000"/>
              </a:solidFill>
            </a:endParaRPr>
          </a:p>
        </p:txBody>
      </p:sp>
      <p:pic>
        <p:nvPicPr>
          <p:cNvPr id="1028" name="Picture 4" descr="http://r20.imgfast.net/users/2013/39/00/98/avatars/9367-6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773" y="-69221"/>
            <a:ext cx="2056675" cy="207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allpaperstock.net/river-in-winter_wallpapers_1262_640x96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42"/>
          <a:stretch/>
        </p:blipFill>
        <p:spPr bwMode="auto">
          <a:xfrm>
            <a:off x="5207223" y="2132856"/>
            <a:ext cx="3657631" cy="4486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animacii.com/Animacii/Animicii_12/Jivotni_8/Ptici/1_6-ptica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64" y="-82688"/>
            <a:ext cx="1558646" cy="174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8144" y="4037896"/>
            <a:ext cx="792088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2"/>
                </a:solidFill>
              </a:rPr>
              <a:t>лов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84168" y="2852936"/>
            <a:ext cx="1636987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b="1" dirty="0" err="1">
                <a:solidFill>
                  <a:schemeClr val="bg2"/>
                </a:solidFill>
              </a:rPr>
              <a:t>нармунтне</a:t>
            </a:r>
            <a:endParaRPr lang="ru-RU" sz="2000" b="1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91687" y="5645279"/>
            <a:ext cx="1838965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b="1" dirty="0" err="1">
                <a:solidFill>
                  <a:schemeClr val="bg2"/>
                </a:solidFill>
              </a:rPr>
              <a:t>чудикерькст</a:t>
            </a:r>
            <a:endParaRPr lang="ru-RU" sz="2000" b="1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30652" y="4037896"/>
            <a:ext cx="958917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b="1" dirty="0" err="1">
                <a:solidFill>
                  <a:schemeClr val="bg2"/>
                </a:solidFill>
              </a:rPr>
              <a:t>чипай</a:t>
            </a:r>
            <a:endParaRPr lang="ru-RU" sz="2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2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песня о лете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71075" y="4653136"/>
            <a:ext cx="609600" cy="609600"/>
          </a:xfrm>
        </p:spPr>
      </p:pic>
      <p:pic>
        <p:nvPicPr>
          <p:cNvPr id="3076" name="Picture 4" descr="http://lytmdou3.edumsko.ru/images/users-files/lytmdou3/2015-2016/rezshim_raboti/holodnii_period/img37463-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4"/>
          <a:stretch/>
        </p:blipFill>
        <p:spPr bwMode="auto">
          <a:xfrm>
            <a:off x="0" y="26328"/>
            <a:ext cx="9190716" cy="683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0267" y="26328"/>
            <a:ext cx="4685407" cy="6831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0959" y="6343377"/>
            <a:ext cx="4644008" cy="5550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115" y="6366237"/>
            <a:ext cx="4644008" cy="55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0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Тема Office">
  <a:themeElements>
    <a:clrScheme name="Другая 1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F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79</Words>
  <Application>Microsoft Office PowerPoint</Application>
  <PresentationFormat>Экран (4:3)</PresentationFormat>
  <Paragraphs>38</Paragraphs>
  <Slides>11</Slides>
  <Notes>5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11</vt:i4>
      </vt:variant>
    </vt:vector>
  </HeadingPairs>
  <TitlesOfParts>
    <vt:vector size="22" baseType="lpstr">
      <vt:lpstr>Arial</vt:lpstr>
      <vt:lpstr>Calibri</vt:lpstr>
      <vt:lpstr>Century Gothic</vt:lpstr>
      <vt:lpstr>Impact</vt:lpstr>
      <vt:lpstr>Times New Roman</vt:lpstr>
      <vt:lpstr>Wingdings 3</vt:lpstr>
      <vt:lpstr>2_Тема Office</vt:lpstr>
      <vt:lpstr>3_Тема Office</vt:lpstr>
      <vt:lpstr>Тема Office</vt:lpstr>
      <vt:lpstr>1_Тема Office</vt:lpstr>
      <vt:lpstr>Сектор</vt:lpstr>
      <vt:lpstr>Презентация PowerPoint</vt:lpstr>
      <vt:lpstr>Презентация PowerPoint</vt:lpstr>
      <vt:lpstr>Од валтнэнь марто важодема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Организатор</dc:creator>
  <cp:lastModifiedBy>Home</cp:lastModifiedBy>
  <cp:revision>88</cp:revision>
  <dcterms:created xsi:type="dcterms:W3CDTF">2015-10-13T08:17:14Z</dcterms:created>
  <dcterms:modified xsi:type="dcterms:W3CDTF">2019-03-12T16:29:53Z</dcterms:modified>
</cp:coreProperties>
</file>