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74" r:id="rId9"/>
    <p:sldId id="273" r:id="rId10"/>
    <p:sldId id="261" r:id="rId11"/>
    <p:sldId id="263" r:id="rId12"/>
    <p:sldId id="264" r:id="rId13"/>
    <p:sldId id="271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CC00CC"/>
    <a:srgbClr val="33CC33"/>
    <a:srgbClr val="D60093"/>
    <a:srgbClr val="FFFF99"/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B16F-0468-47B9-A577-924C7F837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69B8-8227-4253-84D8-DAA08DD38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F8DE-7DA0-4CB3-AB8D-15FB0686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B294-A42B-4895-95A1-8873BA2E7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C2DE-2744-4A88-9D4C-1D76E90D1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E4B4-E919-4863-A649-ACB90EBE6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9D91-6BEA-4F14-A87C-B6D1C4D04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DBAF-7C15-42A5-BDAB-3CA8FCECF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1001-9206-42FC-B0AE-5BC80BF59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A05D-5AD7-49D9-9E31-348A3DF3F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C8A9-4A24-4DE8-A081-64D92190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A4CD18-867C-444D-9FD1-1478B089D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7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85786" y="214313"/>
            <a:ext cx="7999439" cy="1857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Инфразвук и ультразвук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28082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ECFF"/>
                </a:solidFill>
              </a:rPr>
              <a:t>Инфразвук слышат некоторые животные. Медузы воспринимают ультразвуковые волны с частотой 8-13 Гц и чувствуют приближение шторма за 15 часов.</a:t>
            </a:r>
          </a:p>
        </p:txBody>
      </p:sp>
      <p:pic>
        <p:nvPicPr>
          <p:cNvPr id="7172" name="Picture 4" descr="щдгн0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52963"/>
            <a:ext cx="2808288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ророр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3" y="4483100"/>
            <a:ext cx="2557462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79ывеам9ы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65400"/>
            <a:ext cx="25209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ангн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3644900"/>
            <a:ext cx="19621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5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5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CC00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eaLnBrk="1" hangingPunct="1"/>
            <a:r>
              <a:rPr lang="ru-RU" smtClean="0"/>
              <a:t>Инфразвук практически не поглощается в различных средах, поэтому он может распространяться на больших расстояниях. Это позволяет: </a:t>
            </a:r>
          </a:p>
          <a:p>
            <a:pPr eaLnBrk="1" hangingPunct="1"/>
            <a:r>
              <a:rPr lang="ru-RU" smtClean="0"/>
              <a:t>Определять места сильных взрывов; </a:t>
            </a:r>
          </a:p>
          <a:p>
            <a:pPr eaLnBrk="1" hangingPunct="1"/>
            <a:r>
              <a:rPr lang="ru-RU" smtClean="0"/>
              <a:t>Положение стреляющего орудия;</a:t>
            </a:r>
          </a:p>
          <a:p>
            <a:pPr eaLnBrk="1" hangingPunct="1"/>
            <a:r>
              <a:rPr lang="ru-RU" smtClean="0"/>
              <a:t>Вести контроль за подземными ядерными взрывами;</a:t>
            </a:r>
          </a:p>
          <a:p>
            <a:pPr eaLnBrk="1" hangingPunct="1"/>
            <a:r>
              <a:rPr lang="ru-RU" smtClean="0"/>
              <a:t>Предсказывать цунами.</a:t>
            </a:r>
          </a:p>
        </p:txBody>
      </p:sp>
      <p:pic>
        <p:nvPicPr>
          <p:cNvPr id="9220" name="Picture 4" descr="кш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130675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миь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13325"/>
            <a:ext cx="22320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Ультразвук человек тоже не слышит, но его воспринимают некоторые животные.</a:t>
            </a:r>
          </a:p>
          <a:p>
            <a:pPr eaLnBrk="1" hangingPunct="1"/>
            <a:endParaRPr lang="ru-RU" smtClean="0"/>
          </a:p>
        </p:txBody>
      </p:sp>
      <p:pic>
        <p:nvPicPr>
          <p:cNvPr id="10244" name="Picture 4" descr="кеаншщевш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573463"/>
            <a:ext cx="37814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жу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08275"/>
            <a:ext cx="482441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66FF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21923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FFFF"/>
                </a:solidFill>
              </a:rPr>
              <a:t>Летучие мыши- ничего не видят, но в темноте летают и ловят добычу.</a:t>
            </a:r>
          </a:p>
          <a:p>
            <a:pPr eaLnBrk="1" hangingPunct="1"/>
            <a:endParaRPr lang="ru-RU" smtClean="0"/>
          </a:p>
        </p:txBody>
      </p:sp>
      <p:pic>
        <p:nvPicPr>
          <p:cNvPr id="17412" name="Picture 4" descr="нркен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55086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рврнаго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435475"/>
            <a:ext cx="28813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a1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84467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4525963"/>
          </a:xfrm>
        </p:spPr>
        <p:txBody>
          <a:bodyPr/>
          <a:lstStyle/>
          <a:p>
            <a:pPr eaLnBrk="1" hangingPunct="1"/>
            <a:r>
              <a:rPr lang="ru-RU" b="1" smtClean="0"/>
              <a:t>Дельфины - благодаря ультразвуку ориентируются в мутной воде.</a:t>
            </a:r>
          </a:p>
        </p:txBody>
      </p:sp>
      <p:pic>
        <p:nvPicPr>
          <p:cNvPr id="11268" name="Picture 4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437063"/>
            <a:ext cx="295116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гемщгм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37063"/>
            <a:ext cx="30241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гна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27908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кеаншщевш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613" y="4508500"/>
            <a:ext cx="25923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Дельфины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412875"/>
            <a:ext cx="3451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дельф (1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0525" y="1557338"/>
            <a:ext cx="24034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D6009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2879725"/>
          </a:xfrm>
        </p:spPr>
        <p:txBody>
          <a:bodyPr/>
          <a:lstStyle/>
          <a:p>
            <a:pPr eaLnBrk="1" hangingPunct="1"/>
            <a:r>
              <a:rPr lang="ru-RU" b="1" smtClean="0"/>
              <a:t>Ультразвук с частотой более 25 кГц вызывает болевые ощущения у птиц.</a:t>
            </a:r>
          </a:p>
          <a:p>
            <a:pPr eaLnBrk="1" hangingPunct="1"/>
            <a:r>
              <a:rPr lang="ru-RU" b="1" smtClean="0"/>
              <a:t>Это используется при отпугивании чаек от водоемов с питьевой водой и от траулеров с рыбой.</a:t>
            </a:r>
          </a:p>
        </p:txBody>
      </p:sp>
      <p:pic>
        <p:nvPicPr>
          <p:cNvPr id="1229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573463"/>
            <a:ext cx="421163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1310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33CC3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141663"/>
            <a:ext cx="3492500" cy="3527425"/>
          </a:xfrm>
        </p:spPr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Зубчатые киты – с помощью ультразвука охотятся на кальмаров.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0" y="333375"/>
            <a:ext cx="5651500" cy="2879725"/>
          </a:xfrm>
        </p:spPr>
        <p:txBody>
          <a:bodyPr/>
          <a:lstStyle/>
          <a:p>
            <a:pPr eaLnBrk="1" hangingPunct="1"/>
            <a:r>
              <a:rPr lang="ru-RU" smtClean="0"/>
              <a:t>Ночные бабочки и жуки- слышат ультразвуковые волны, издаваемые мышами и успевают спрятаться от них.</a:t>
            </a:r>
          </a:p>
          <a:p>
            <a:pPr eaLnBrk="1" hangingPunct="1"/>
            <a:endParaRPr lang="ru-RU" smtClean="0"/>
          </a:p>
        </p:txBody>
      </p:sp>
      <p:pic>
        <p:nvPicPr>
          <p:cNvPr id="13316" name="Picture 4" descr="жу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04958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кит2"/>
          <p:cNvPicPr>
            <a:picLocks noChangeAspect="1" noChangeArrowheads="1"/>
          </p:cNvPicPr>
          <p:nvPr/>
        </p:nvPicPr>
        <p:blipFill>
          <a:blip r:embed="rId3" cstate="print"/>
          <a:srcRect l="37331" r="14456"/>
          <a:stretch>
            <a:fillRect/>
          </a:stretch>
        </p:blipFill>
        <p:spPr bwMode="auto">
          <a:xfrm>
            <a:off x="6659563" y="2997200"/>
            <a:ext cx="23558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кит3"/>
          <p:cNvPicPr>
            <a:picLocks noChangeAspect="1" noChangeArrowheads="1"/>
          </p:cNvPicPr>
          <p:nvPr/>
        </p:nvPicPr>
        <p:blipFill>
          <a:blip r:embed="rId4" cstate="print"/>
          <a:srcRect l="15508" r="17256" b="12654"/>
          <a:stretch>
            <a:fillRect/>
          </a:stretch>
        </p:blipFill>
        <p:spPr bwMode="auto">
          <a:xfrm>
            <a:off x="3708400" y="4581525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00CC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3960812" cy="6408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Ультразвук применяют в технике.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Эхолоты и гидролокаторы позволяют измерять глубину моря, обнаруживают косяки рыб, обнаруживают подводные  лодки противника.</a:t>
            </a:r>
          </a:p>
        </p:txBody>
      </p:sp>
      <p:pic>
        <p:nvPicPr>
          <p:cNvPr id="14340" name="Picture 4" descr="IMG_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5888"/>
            <a:ext cx="4246562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229600" cy="2336800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FF"/>
                </a:solidFill>
              </a:rPr>
              <a:t>Инфразвук человек не воспринимает, хотя может ощущать его воздействие вследствие резонанса.</a:t>
            </a:r>
          </a:p>
        </p:txBody>
      </p:sp>
      <p:pic>
        <p:nvPicPr>
          <p:cNvPr id="3076" name="Picture 4" descr="IMG_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8551862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CC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99745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mtClean="0">
                <a:solidFill>
                  <a:srgbClr val="FFFF99"/>
                </a:solidFill>
                <a:latin typeface="Arial Black" pitchFamily="34" charset="0"/>
              </a:rPr>
              <a:t>Потерю чувства равновесия;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mtClean="0">
                <a:solidFill>
                  <a:srgbClr val="FFFF99"/>
                </a:solidFill>
                <a:latin typeface="Arial Black" pitchFamily="34" charset="0"/>
              </a:rPr>
              <a:t>Тошноту;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mtClean="0">
                <a:solidFill>
                  <a:srgbClr val="FFFF99"/>
                </a:solidFill>
                <a:latin typeface="Arial Black" pitchFamily="34" charset="0"/>
              </a:rPr>
              <a:t>Непроизвольное вращение глазных яблок;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mtClean="0">
                <a:solidFill>
                  <a:srgbClr val="FFFF99"/>
                </a:solidFill>
                <a:latin typeface="Arial Black" pitchFamily="34" charset="0"/>
              </a:rPr>
              <a:t>Перемещение внутренних органов(4-8 Гц);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mtClean="0">
                <a:solidFill>
                  <a:srgbClr val="FFFF99"/>
                </a:solidFill>
                <a:latin typeface="Arial Black" pitchFamily="34" charset="0"/>
              </a:rPr>
              <a:t>Приступ морской болезни(12 Гц)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238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Облучение человека 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258888" y="981075"/>
            <a:ext cx="6105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инфразвуком может вызвать: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4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9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animBg="1"/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9000">
              <a:srgbClr val="1170FF"/>
            </a:gs>
            <a:gs pos="28999">
              <a:srgbClr val="3333CC"/>
            </a:gs>
            <a:gs pos="39999">
              <a:srgbClr val="2E6792"/>
            </a:gs>
            <a:gs pos="53000">
              <a:srgbClr val="9999FF"/>
            </a:gs>
            <a:gs pos="84000">
              <a:srgbClr val="00CCCC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smtClean="0"/>
              <a:t>Американский физик Р</a:t>
            </a:r>
            <a:r>
              <a:rPr lang="en-US" sz="4000" b="1" smtClean="0"/>
              <a:t>.</a:t>
            </a:r>
            <a:r>
              <a:rPr lang="ru-RU" sz="4000" b="1" smtClean="0"/>
              <a:t>Вуд однажды принес в театр аппарат, излучающий инфразвуковые волны, и, включив его, направил на сцену. Никакого звука никто не услышал, однако с актрисой случилась истерика.</a:t>
            </a:r>
            <a:r>
              <a:rPr lang="ru-RU" sz="4000" smtClean="0">
                <a:solidFill>
                  <a:srgbClr val="6600CC"/>
                </a:solidFill>
              </a:rPr>
              <a:t>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229600" cy="4895850"/>
          </a:xfrm>
        </p:spPr>
        <p:txBody>
          <a:bodyPr/>
          <a:lstStyle/>
          <a:p>
            <a:pPr eaLnBrk="1" hangingPunct="1"/>
            <a:r>
              <a:rPr lang="ru-RU" b="1" smtClean="0"/>
              <a:t>Рок-музыка(низкие частоты больших барабанов и бас-гитар).</a:t>
            </a:r>
          </a:p>
          <a:p>
            <a:pPr eaLnBrk="1" hangingPunct="1"/>
            <a:r>
              <a:rPr lang="ru-RU" b="1" smtClean="0"/>
              <a:t>Музыкальное сопровождение фильмов ужасов и мистических триллеров(вызывает чувство тревоги, страха, что приводит к  нервным срывам).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116013" y="115888"/>
            <a:ext cx="640873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Резонанское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влияние инфразвука. </a:t>
            </a:r>
          </a:p>
        </p:txBody>
      </p:sp>
      <p:pic>
        <p:nvPicPr>
          <p:cNvPr id="6150" name="Picture 6" descr="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989138"/>
            <a:ext cx="18605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%Кристофор Шнайдер% (3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652963"/>
            <a:ext cx="226695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ф 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437063"/>
            <a:ext cx="1420813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ф уж"/>
          <p:cNvPicPr>
            <a:picLocks noChangeAspect="1" noChangeArrowheads="1"/>
          </p:cNvPicPr>
          <p:nvPr/>
        </p:nvPicPr>
        <p:blipFill>
          <a:blip r:embed="rId5" cstate="print"/>
          <a:srcRect l="10083" t="8408" r="9277" b="24408"/>
          <a:stretch>
            <a:fillRect/>
          </a:stretch>
        </p:blipFill>
        <p:spPr bwMode="auto">
          <a:xfrm>
            <a:off x="827088" y="5084763"/>
            <a:ext cx="25193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3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3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8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3600" b="1" smtClean="0">
                <a:solidFill>
                  <a:srgbClr val="0000FF"/>
                </a:solidFill>
              </a:rPr>
              <a:t> 1.Извержение вулканов;</a:t>
            </a:r>
          </a:p>
          <a:p>
            <a:pPr marL="609600" indent="-609600" eaLnBrk="1" hangingPunct="1"/>
            <a:endParaRPr lang="ru-RU" sz="3600" b="1" smtClean="0">
              <a:solidFill>
                <a:srgbClr val="0000FF"/>
              </a:solidFill>
            </a:endParaRPr>
          </a:p>
          <a:p>
            <a:pPr marL="609600" indent="-609600" eaLnBrk="1" hangingPunct="1"/>
            <a:endParaRPr lang="ru-RU" sz="3600" b="1" smtClean="0">
              <a:solidFill>
                <a:srgbClr val="0000FF"/>
              </a:solidFill>
            </a:endParaRPr>
          </a:p>
          <a:p>
            <a:pPr marL="609600" indent="-609600" eaLnBrk="1" hangingPunct="1"/>
            <a:endParaRPr lang="ru-RU" sz="3600" b="1" smtClean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   2.Ветер, обтекающий гребни морских волн;</a:t>
            </a:r>
            <a:endParaRPr lang="ru-RU" sz="3600" b="1" smtClean="0">
              <a:solidFill>
                <a:srgbClr val="0000FF"/>
              </a:solidFill>
            </a:endParaRPr>
          </a:p>
          <a:p>
            <a:pPr marL="609600" indent="-609600" eaLnBrk="1" hangingPunct="1"/>
            <a:endParaRPr lang="ru-RU" sz="3600" b="1" smtClean="0">
              <a:solidFill>
                <a:srgbClr val="0000FF"/>
              </a:solidFill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4817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Источники инфразвука</a:t>
            </a:r>
          </a:p>
        </p:txBody>
      </p:sp>
      <p:pic>
        <p:nvPicPr>
          <p:cNvPr id="8200" name="Picture 8" descr="080505104513d"/>
          <p:cNvPicPr>
            <a:picLocks noChangeAspect="1" noChangeArrowheads="1"/>
          </p:cNvPicPr>
          <p:nvPr/>
        </p:nvPicPr>
        <p:blipFill>
          <a:blip r:embed="rId2" cstate="print"/>
          <a:srcRect l="36914" b="37434"/>
          <a:stretch>
            <a:fillRect/>
          </a:stretch>
        </p:blipFill>
        <p:spPr bwMode="auto">
          <a:xfrm>
            <a:off x="5795963" y="1196975"/>
            <a:ext cx="32019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etna_eruption_20061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44675"/>
            <a:ext cx="237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volcano-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298926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каегош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365625"/>
            <a:ext cx="32385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чар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4365625"/>
            <a:ext cx="3168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50"/>
                            </p:stCondLst>
                            <p:childTnLst>
                              <p:par>
                                <p:cTn id="4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8913"/>
            <a:ext cx="5194300" cy="1081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3.Грозовые разряды;</a:t>
            </a:r>
          </a:p>
          <a:p>
            <a:pPr eaLnBrk="1" hangingPunct="1">
              <a:buFontTx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ru-RU" sz="3600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rgbClr val="0000FF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9461" name="Picture 5" descr="мол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60350"/>
            <a:ext cx="27019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CC00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152525"/>
          </a:xfrm>
        </p:spPr>
        <p:txBody>
          <a:bodyPr/>
          <a:lstStyle/>
          <a:p>
            <a:pPr eaLnBrk="1" hangingPunct="1"/>
            <a:r>
              <a:rPr lang="ru-RU" sz="3600" b="1" smtClean="0"/>
              <a:t>4.Орудийные выстрелы;</a:t>
            </a:r>
          </a:p>
        </p:txBody>
      </p:sp>
      <p:pic>
        <p:nvPicPr>
          <p:cNvPr id="21508" name="Picture 4" descr="орудия3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68688"/>
            <a:ext cx="482441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рак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908050"/>
            <a:ext cx="3841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5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789363"/>
            <a:ext cx="38465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100000">
              <a:srgbClr val="0033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532813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   </a:t>
            </a:r>
            <a:r>
              <a:rPr lang="ru-RU" b="1" smtClean="0">
                <a:solidFill>
                  <a:schemeClr val="bg1"/>
                </a:solidFill>
              </a:rPr>
              <a:t>5.Взрывы атомных бомб;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   6.Землетрясение;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   7.Работающие реактивные двигатели.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0484" name="Picture 4" descr="взрыв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взры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81075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301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Зубчатые киты – с помощью ультразвука охотятся на кальмаров.</vt:lpstr>
      <vt:lpstr>Слайд 17</vt:lpstr>
    </vt:vector>
  </TitlesOfParts>
  <Company>моу "Сош №1 г. Калининска"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Master</cp:lastModifiedBy>
  <cp:revision>10</cp:revision>
  <dcterms:created xsi:type="dcterms:W3CDTF">2008-12-09T09:45:12Z</dcterms:created>
  <dcterms:modified xsi:type="dcterms:W3CDTF">2012-10-31T16:28:07Z</dcterms:modified>
</cp:coreProperties>
</file>