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288" r:id="rId3"/>
    <p:sldId id="285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  <p:sldId id="280" r:id="rId16"/>
    <p:sldId id="281" r:id="rId17"/>
    <p:sldId id="282" r:id="rId18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5327" autoAdjust="0"/>
  </p:normalViewPr>
  <p:slideViewPr>
    <p:cSldViewPr>
      <p:cViewPr varScale="1">
        <p:scale>
          <a:sx n="48" d="100"/>
          <a:sy n="48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861CB4B-2CC1-4E4C-A984-D7F3AD1B711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Relationship Id="rId2" Type="http://schemas.openxmlformats.org/officeDocument/2006/relationships/hyperlink" Target="http://ru.wikipedia.org/wiki/%D0%A1%D0%BA%D0%BB%D0%BE%D0%B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2" Type="http://schemas.openxmlformats.org/officeDocument/2006/relationships/hyperlink" Target="http://ru.wikipedia.org/wiki/%D0%93%D1%80%D0%B0%D0%BD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7%D0%B8%D0%BC%D0%BD%D0%B5%D0%B5_%D0%BF%D0%BB%D0%B0%D0%B2%D0%B0%D0%BD%D0%B8%D0%B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2267744" y="4437112"/>
            <a:ext cx="6408712" cy="9489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Составила: воспитатель </a:t>
            </a:r>
            <a:r>
              <a:rPr lang="ru-RU" dirty="0" smtClean="0"/>
              <a:t>Петрова И. С.</a:t>
            </a: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592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4800" i="1" dirty="0" smtClean="0">
                <a:solidFill>
                  <a:schemeClr val="tx1"/>
                </a:solidFill>
              </a:rPr>
              <a:t>«Зимние виды спорта»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Сноуборд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 Олимпийский вид спорта, заключающийся в спуске с заснеженных </a:t>
            </a:r>
            <a:r>
              <a:rPr lang="ru-RU" sz="1800" dirty="0" smtClean="0">
                <a:hlinkClick r:id="rId2" tooltip="Склон"/>
              </a:rPr>
              <a:t>склонов</a:t>
            </a:r>
            <a:r>
              <a:rPr lang="ru-RU" sz="1800" dirty="0" smtClean="0"/>
              <a:t> и гор на специальном снаряде —</a:t>
            </a:r>
            <a:r>
              <a:rPr lang="ru-RU" sz="1800" dirty="0" smtClean="0">
                <a:hlinkClick r:id="rId3" tooltip="Сноуборд (спортивный инвентарь)"/>
              </a:rPr>
              <a:t>сноуборде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2" descr="http://upload.wikimedia.org/wikipedia/commons/6/69/Snowboarder_in_halfpi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14"/>
            <a:ext cx="3929090" cy="335758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Лыжа здесь всего одна,</a:t>
            </a:r>
          </a:p>
          <a:p>
            <a:pPr>
              <a:buNone/>
            </a:pPr>
            <a:r>
              <a:rPr lang="ru-RU" sz="2000" dirty="0" smtClean="0"/>
              <a:t>Коротка, а не длинна.</a:t>
            </a:r>
          </a:p>
          <a:p>
            <a:pPr>
              <a:buNone/>
            </a:pPr>
            <a:r>
              <a:rPr lang="ru-RU" sz="2000" dirty="0" smtClean="0"/>
              <a:t>Чудеса на ней покажем ,</a:t>
            </a:r>
          </a:p>
          <a:p>
            <a:pPr>
              <a:buNone/>
            </a:pPr>
            <a:r>
              <a:rPr lang="ru-RU" sz="2000" dirty="0" smtClean="0"/>
              <a:t>Кувыркаться можем даже!</a:t>
            </a:r>
          </a:p>
          <a:p>
            <a:pPr algn="r">
              <a:buNone/>
            </a:pPr>
            <a:r>
              <a:rPr lang="ru-RU" sz="2000" i="1" dirty="0" smtClean="0"/>
              <a:t>(Сноуборд)</a:t>
            </a:r>
            <a:endParaRPr lang="ru-RU" sz="2000" i="1" dirty="0"/>
          </a:p>
        </p:txBody>
      </p:sp>
      <p:pic>
        <p:nvPicPr>
          <p:cNvPr id="10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143404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Санные виды спорта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404018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Бобслей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72140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Скелетон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Вопрос нелегкий у меня,</a:t>
            </a:r>
          </a:p>
          <a:p>
            <a:pPr>
              <a:buNone/>
            </a:pPr>
            <a:r>
              <a:rPr lang="ru-RU" sz="1800" dirty="0" smtClean="0"/>
              <a:t>Как это называют,</a:t>
            </a:r>
          </a:p>
          <a:p>
            <a:pPr>
              <a:buNone/>
            </a:pPr>
            <a:r>
              <a:rPr lang="ru-RU" sz="1800" dirty="0" smtClean="0"/>
              <a:t>Когда спортсмены на санях</a:t>
            </a:r>
          </a:p>
          <a:p>
            <a:pPr>
              <a:buNone/>
            </a:pPr>
            <a:r>
              <a:rPr lang="ru-RU" sz="1800" dirty="0" smtClean="0"/>
              <a:t>По желобу съезжают? </a:t>
            </a:r>
            <a:r>
              <a:rPr lang="ru-RU" sz="1800" i="1" dirty="0" smtClean="0"/>
              <a:t>(Бобслей)</a:t>
            </a: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Посмотрите -  вот герой,</a:t>
            </a:r>
          </a:p>
          <a:p>
            <a:pPr>
              <a:buNone/>
            </a:pPr>
            <a:r>
              <a:rPr lang="ru-RU" sz="1800" dirty="0" smtClean="0"/>
              <a:t>Он летит вниз головой,</a:t>
            </a:r>
          </a:p>
          <a:p>
            <a:pPr>
              <a:buNone/>
            </a:pPr>
            <a:r>
              <a:rPr lang="ru-RU" sz="1800" dirty="0" smtClean="0"/>
              <a:t>Животом на санках лежа.</a:t>
            </a:r>
          </a:p>
          <a:p>
            <a:pPr>
              <a:buNone/>
            </a:pPr>
            <a:r>
              <a:rPr lang="ru-RU" sz="1800" dirty="0" smtClean="0"/>
              <a:t>Страшно так, мороз по коже.</a:t>
            </a:r>
          </a:p>
          <a:p>
            <a:pPr algn="r">
              <a:buNone/>
            </a:pPr>
            <a:r>
              <a:rPr lang="ru-RU" sz="1800" i="1" dirty="0" smtClean="0"/>
              <a:t>(Скелетон)</a:t>
            </a:r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</p:txBody>
      </p:sp>
      <p:pic>
        <p:nvPicPr>
          <p:cNvPr id="7" name="Picture 2" descr="Файл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3286148" cy="2428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3786214" cy="2500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Коньковые виды спорта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258204" cy="762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/>
              <a:t>Фигурное катание </a:t>
            </a:r>
            <a:endParaRPr lang="ru-RU" sz="4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5"/>
            <a:ext cx="4040188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 мальчишки, и девчонки</a:t>
            </a:r>
          </a:p>
          <a:p>
            <a:pPr algn="ctr">
              <a:buNone/>
            </a:pPr>
            <a:r>
              <a:rPr lang="ru-RU" sz="2000" dirty="0" smtClean="0"/>
              <a:t>Очень любят нас зимой,</a:t>
            </a:r>
          </a:p>
          <a:p>
            <a:pPr algn="ctr">
              <a:buNone/>
            </a:pPr>
            <a:r>
              <a:rPr lang="ru-RU" sz="2000" dirty="0" smtClean="0"/>
              <a:t>Режут лёд узором тонким,</a:t>
            </a:r>
          </a:p>
          <a:p>
            <a:pPr algn="ctr">
              <a:buNone/>
            </a:pPr>
            <a:r>
              <a:rPr lang="ru-RU" sz="2000" dirty="0" smtClean="0"/>
              <a:t>Не хотят идти домой.</a:t>
            </a:r>
          </a:p>
          <a:p>
            <a:pPr algn="ctr">
              <a:buNone/>
            </a:pPr>
            <a:r>
              <a:rPr lang="ru-RU" sz="2000" dirty="0" smtClean="0"/>
              <a:t>Мы изящны и легки,</a:t>
            </a:r>
          </a:p>
          <a:p>
            <a:pPr algn="ctr">
              <a:buNone/>
            </a:pPr>
            <a:r>
              <a:rPr lang="ru-RU" sz="2000" dirty="0" smtClean="0"/>
              <a:t>Мы – фигурные </a:t>
            </a:r>
            <a:r>
              <a:rPr lang="ru-RU" sz="2000" i="1" dirty="0" smtClean="0"/>
              <a:t>…(Коньки) 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Picture 2" descr="http://upload.wikimedia.org/wikipedia/commons/e/e6/Sasha_Cohen_Biellman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991" y="1444625"/>
            <a:ext cx="2627842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Конькобежный спорт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37430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 Вид </a:t>
            </a:r>
            <a:r>
              <a:rPr lang="ru-RU" sz="1800" b="1" dirty="0" smtClean="0">
                <a:hlinkClick r:id="rId2" tooltip="Спорт"/>
              </a:rPr>
              <a:t>спорта</a:t>
            </a:r>
            <a:r>
              <a:rPr lang="ru-RU" sz="1800" b="1" dirty="0" smtClean="0"/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Качая в такт рукой,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(Конькобежец)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9" name="Picture 2" descr="Файл:Yekatarina Lobysheva in action (23-02-200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Шорт -трек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76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Поскольку шорт-трек является разновидностью конькобежного спорта, то возник он не так давно - в начале прошлого века.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Шорт-трек на XVIII Зимних Олимпийских играх 1998 года – Нагано (Япон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214842" cy="36623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3012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000488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</a:rPr>
              <a:t>Хоккей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928694"/>
          </a:xfrm>
        </p:spPr>
        <p:txBody>
          <a:bodyPr/>
          <a:lstStyle/>
          <a:p>
            <a:pPr algn="ctr"/>
            <a:r>
              <a:rPr lang="ru-RU" dirty="0" smtClean="0"/>
              <a:t>Хоккей с шайбой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Хоккей с мячом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Он играет на коньках.</a:t>
            </a:r>
          </a:p>
          <a:p>
            <a:pPr>
              <a:buNone/>
            </a:pPr>
            <a:r>
              <a:rPr lang="ru-RU" sz="1600" dirty="0" smtClean="0"/>
              <a:t>Клюшку держит он в руках.</a:t>
            </a:r>
          </a:p>
          <a:p>
            <a:pPr>
              <a:buNone/>
            </a:pPr>
            <a:r>
              <a:rPr lang="ru-RU" sz="1600" dirty="0" smtClean="0"/>
              <a:t>Шайбу этой клюшкой бьёт.</a:t>
            </a:r>
          </a:p>
          <a:p>
            <a:pPr>
              <a:buNone/>
            </a:pPr>
            <a:r>
              <a:rPr lang="ru-RU" sz="1600" dirty="0" smtClean="0"/>
              <a:t>Кто спортсмена назовёт</a:t>
            </a:r>
            <a:r>
              <a:rPr lang="ru-RU" sz="1600" i="1" dirty="0" smtClean="0"/>
              <a:t>?  (Хоккеист)</a:t>
            </a:r>
            <a:endParaRPr lang="ru-RU" sz="1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000528" cy="3786214"/>
          </a:xfrm>
          <a:prstGeom prst="rect">
            <a:avLst/>
          </a:prstGeom>
          <a:noFill/>
        </p:spPr>
      </p:pic>
      <p:pic>
        <p:nvPicPr>
          <p:cNvPr id="31748" name="Picture 4" descr="http://savok.name/uploads/hokk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Кёрлинг 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8258204" cy="10715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3300" dirty="0" smtClean="0"/>
              <a:t> двух команд поочерёдно пускают по льду специальные тяжёлые </a:t>
            </a:r>
            <a:r>
              <a:rPr lang="ru-RU" sz="3300" dirty="0" smtClean="0">
                <a:hlinkClick r:id="rId2" tooltip="Гранит"/>
              </a:rPr>
              <a:t>гранитные</a:t>
            </a:r>
            <a:r>
              <a:rPr lang="ru-RU" sz="3300" dirty="0" smtClean="0"/>
              <a:t> снаряды («</a:t>
            </a:r>
            <a:r>
              <a:rPr lang="ru-RU" sz="3300" dirty="0" smtClean="0">
                <a:hlinkClick r:id="rId3" tooltip="Камень (кёрлинг) (страница отсутствует)"/>
              </a:rPr>
              <a:t>камни</a:t>
            </a:r>
            <a:r>
              <a:rPr lang="ru-RU" sz="3300" dirty="0" smtClean="0"/>
              <a:t>») в сторону размеченной на льду мишени («</a:t>
            </a:r>
            <a:r>
              <a:rPr lang="ru-RU" sz="3300" dirty="0" smtClean="0">
                <a:hlinkClick r:id="rId4" tooltip="Дом (кёрлинг) (страница отсутствует)"/>
              </a:rPr>
              <a:t>дома</a:t>
            </a:r>
            <a:r>
              <a:rPr lang="ru-RU" sz="3300" dirty="0" smtClean="0"/>
              <a:t>»).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На площадке ледяной</a:t>
            </a:r>
          </a:p>
          <a:p>
            <a:pPr algn="ctr">
              <a:buNone/>
            </a:pPr>
            <a:r>
              <a:rPr lang="ru-RU" sz="1600" dirty="0" smtClean="0"/>
              <a:t>Игроки метут метлой</a:t>
            </a:r>
          </a:p>
          <a:p>
            <a:pPr algn="ctr">
              <a:buNone/>
            </a:pPr>
            <a:r>
              <a:rPr lang="ru-RU" sz="1600" dirty="0" smtClean="0"/>
              <a:t>И по льду гоняют камень.</a:t>
            </a:r>
          </a:p>
          <a:p>
            <a:pPr algn="ctr">
              <a:buNone/>
            </a:pPr>
            <a:r>
              <a:rPr lang="ru-RU" sz="1600" dirty="0" smtClean="0"/>
              <a:t>Что за спорт здесь перед нами?</a:t>
            </a:r>
            <a:endParaRPr lang="ru-RU" sz="1600" dirty="0"/>
          </a:p>
        </p:txBody>
      </p:sp>
      <p:pic>
        <p:nvPicPr>
          <p:cNvPr id="7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496"/>
            <a:ext cx="3286148" cy="2500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http://upload.wikimedia.org/wikipedia/commons/2/28/Brier_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47" y="1643050"/>
            <a:ext cx="4400553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  <a:solidFill>
            <a:schemeClr val="bg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smtClean="0"/>
              <a:t>К зимним видам спорта относится также и </a:t>
            </a:r>
            <a:r>
              <a:rPr lang="ru-RU" sz="2800" b="0" dirty="0" smtClean="0">
                <a:hlinkClick r:id="rId2" tooltip="Зимнее плавание"/>
              </a:rPr>
              <a:t>зимнее плавание</a:t>
            </a:r>
            <a:endParaRPr lang="ru-RU" sz="2800" i="1" dirty="0"/>
          </a:p>
        </p:txBody>
      </p:sp>
      <p:pic>
        <p:nvPicPr>
          <p:cNvPr id="4" name="Picture 2" descr="http://upload.wikimedia.org/wikipedia/commons/0/0e/Jak_sie_kapa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Нет прекраснее пары,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Чем зима для детворы!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26" y="4786322"/>
            <a:ext cx="5715040" cy="1385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smtClean="0"/>
              <a:t>Кабы не было зимы </a:t>
            </a:r>
          </a:p>
          <a:p>
            <a:pPr algn="ctr"/>
            <a:r>
              <a:rPr lang="ru-RU" i="1" smtClean="0"/>
              <a:t>В городах и сёлах,</a:t>
            </a:r>
          </a:p>
          <a:p>
            <a:pPr algn="ctr"/>
            <a:r>
              <a:rPr lang="ru-RU" i="1" smtClean="0"/>
              <a:t>Никогда б не знали мы </a:t>
            </a:r>
          </a:p>
          <a:p>
            <a:pPr algn="ctr"/>
            <a:r>
              <a:rPr lang="ru-RU" i="1" smtClean="0"/>
              <a:t>Этих дней весёлых! </a:t>
            </a:r>
            <a:endParaRPr lang="ru-RU" i="1" dirty="0"/>
          </a:p>
        </p:txBody>
      </p:sp>
      <p:pic>
        <p:nvPicPr>
          <p:cNvPr id="12" name="Picture 2" descr="http://www.dialog-gomel.by/images/pages/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3754224" cy="2286017"/>
          </a:xfrm>
          <a:prstGeom prst="rect">
            <a:avLst/>
          </a:prstGeom>
          <a:noFill/>
        </p:spPr>
      </p:pic>
      <p:pic>
        <p:nvPicPr>
          <p:cNvPr id="13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2870813" cy="3786187"/>
          </a:xfrm>
          <a:prstGeom prst="rect">
            <a:avLst/>
          </a:prstGeom>
          <a:noFill/>
        </p:spPr>
      </p:pic>
      <p:pic>
        <p:nvPicPr>
          <p:cNvPr id="1026" name="Picture 2" descr="http://www.sportlandia.by/files/2009/12/pic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300036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42"/>
            <a:ext cx="4040188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Праздник спортивный гордо</a:t>
            </a:r>
            <a:br>
              <a:rPr lang="ru-RU" sz="1800" dirty="0" smtClean="0"/>
            </a:br>
            <a:r>
              <a:rPr lang="ru-RU" sz="1800" dirty="0" smtClean="0"/>
              <a:t>вступает в свои права.</a:t>
            </a:r>
            <a:br>
              <a:rPr lang="ru-RU" sz="1800" dirty="0" smtClean="0"/>
            </a:br>
            <a:r>
              <a:rPr lang="ru-RU" sz="1800" dirty="0" smtClean="0"/>
              <a:t>Солнцем улыбки доброй</a:t>
            </a:r>
            <a:br>
              <a:rPr lang="ru-RU" sz="1800" dirty="0" smtClean="0"/>
            </a:br>
            <a:r>
              <a:rPr lang="ru-RU" sz="1800" dirty="0" smtClean="0"/>
              <a:t>Встречает его детвора.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Нам смелым, и сильным, и ловким</a:t>
            </a:r>
            <a:br>
              <a:rPr lang="ru-RU" sz="1800" dirty="0" smtClean="0"/>
            </a:br>
            <a:r>
              <a:rPr lang="ru-RU" sz="1800" dirty="0" smtClean="0"/>
              <a:t>Со спортом всегда по пути.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Чтоб в спорте первыми быть</a:t>
            </a:r>
            <a:br>
              <a:rPr lang="ru-RU" sz="1800" dirty="0" smtClean="0"/>
            </a:br>
            <a:r>
              <a:rPr lang="ru-RU" sz="1800" dirty="0" smtClean="0"/>
              <a:t>Надо спорт любить.</a:t>
            </a:r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спортсменом мог каждый стать,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Виды спорта должен каждый знать!!!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127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stat17.privet.ru/lr/0934d4fa2563ef9ddfcb7a307ae19e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0"/>
            <a:ext cx="4643438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3814445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Спорт на свете есть такой,</a:t>
            </a:r>
          </a:p>
          <a:p>
            <a:pPr>
              <a:buNone/>
            </a:pPr>
            <a:r>
              <a:rPr lang="ru-RU" sz="2000" dirty="0" smtClean="0"/>
              <a:t>Популярен он зимой.</a:t>
            </a:r>
          </a:p>
          <a:p>
            <a:pPr>
              <a:buNone/>
            </a:pPr>
            <a:r>
              <a:rPr lang="ru-RU" sz="2000" dirty="0" smtClean="0"/>
              <a:t>На полозьях ты бежишь,</a:t>
            </a:r>
          </a:p>
          <a:p>
            <a:pPr>
              <a:buNone/>
            </a:pPr>
            <a:r>
              <a:rPr lang="ru-RU" sz="2000" dirty="0" smtClean="0"/>
              <a:t>За соперником спешишь.</a:t>
            </a:r>
          </a:p>
          <a:p>
            <a:pPr algn="r">
              <a:buNone/>
            </a:pPr>
            <a:r>
              <a:rPr lang="ru-RU" i="1" dirty="0" smtClean="0"/>
              <a:t>(Лыжные гонки)</a:t>
            </a:r>
            <a:endParaRPr lang="ru-RU" i="1" dirty="0"/>
          </a:p>
        </p:txBody>
      </p:sp>
      <p:pic>
        <p:nvPicPr>
          <p:cNvPr id="7" name="Picture 2" descr="Файл:Tartu Maraton 20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143404" cy="3786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Лыжные гонки 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Лы́жное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двоебо́рье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85926"/>
            <a:ext cx="4040188" cy="3941763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Олимпийский вид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спорта, сочетающий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своей программе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прыжки на лыжах 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трамплина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крылья на ноги надел,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Скатился с горки и взлетел!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(Прыгун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7750" y="1571612"/>
            <a:ext cx="3456215" cy="4214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Биатлон 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785926"/>
            <a:ext cx="4040188" cy="4214842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Зимний олимпийский вид спорта, сочетающий лыжную гонку со стрельбой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Просто мчатся по лыжне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 под силу даже мне.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мишень тебе не слон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Спорт зовётся…     </a:t>
            </a:r>
            <a:r>
              <a:rPr lang="ru-RU" sz="1600" i="1" dirty="0" smtClean="0">
                <a:solidFill>
                  <a:schemeClr val="tx1"/>
                </a:solidFill>
              </a:rPr>
              <a:t>(Биатлон)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2813273" cy="374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/>
              <a:t>Прыжки на лыжах с трамплина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3743007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Вид спорта, включающий прыжки на </a:t>
            </a:r>
            <a:r>
              <a:rPr lang="ru-RU" sz="1800" dirty="0" smtClean="0">
                <a:solidFill>
                  <a:schemeClr val="tx1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chemeClr val="tx1"/>
                </a:solidFill>
              </a:rPr>
              <a:t> со специально оборудованных трамплинов.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на лыжах, но как птица,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Может в небе появиться.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Оттолкнётся и вперёд,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Отправляется в полёт.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(Прыжки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ColineMatte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081" y="1643050"/>
            <a:ext cx="2931257" cy="3929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Горнолыжный спорт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Спуск с гор на специальных лыжах.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Вокруг глубокий снег лежит,</a:t>
            </a:r>
          </a:p>
          <a:p>
            <a:pPr algn="ctr">
              <a:buNone/>
            </a:pPr>
            <a:r>
              <a:rPr lang="ru-RU" sz="1800" dirty="0" smtClean="0"/>
              <a:t>А он легко по верх бежит.</a:t>
            </a:r>
          </a:p>
          <a:p>
            <a:pPr algn="ctr">
              <a:buNone/>
            </a:pPr>
            <a:r>
              <a:rPr lang="ru-RU" sz="1800" dirty="0" smtClean="0"/>
              <a:t>Лишь с колеи сойти нельзя.</a:t>
            </a:r>
          </a:p>
          <a:p>
            <a:pPr algn="ctr">
              <a:buNone/>
            </a:pPr>
            <a:r>
              <a:rPr lang="ru-RU" sz="1800" dirty="0" smtClean="0"/>
              <a:t>Кто мчится к финишу, скользя?</a:t>
            </a:r>
          </a:p>
          <a:p>
            <a:pPr algn="r">
              <a:buNone/>
            </a:pPr>
            <a:r>
              <a:rPr lang="ru-RU" sz="1800" i="1" dirty="0" smtClean="0"/>
              <a:t>(Лыжник)  </a:t>
            </a:r>
            <a:endParaRPr lang="ru-RU" sz="1800" i="1" dirty="0"/>
          </a:p>
        </p:txBody>
      </p:sp>
      <p:pic>
        <p:nvPicPr>
          <p:cNvPr id="7" name="Picture 2" descr="http://upload.wikimedia.org/wikipedia/commons/1/1b/Stephan_Goergl_EC-GS_Hinterstoder_2008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4041775" cy="3643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Фристайл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37147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 этот спорт,</a:t>
            </a:r>
          </a:p>
          <a:p>
            <a:pPr>
              <a:buNone/>
            </a:pPr>
            <a:r>
              <a:rPr lang="ru-RU" dirty="0" smtClean="0"/>
              <a:t>Я много слышал:</a:t>
            </a:r>
          </a:p>
          <a:p>
            <a:pPr>
              <a:buNone/>
            </a:pPr>
            <a:r>
              <a:rPr lang="ru-RU" dirty="0" smtClean="0"/>
              <a:t>Воздушный акробат на лыжах.</a:t>
            </a:r>
          </a:p>
          <a:p>
            <a:pPr>
              <a:buNone/>
            </a:pPr>
            <a:r>
              <a:rPr lang="ru-RU" i="1" dirty="0" smtClean="0"/>
              <a:t>                     (Фристайл) </a:t>
            </a:r>
            <a:endParaRPr lang="ru-RU" i="1" dirty="0"/>
          </a:p>
        </p:txBody>
      </p:sp>
      <p:pic>
        <p:nvPicPr>
          <p:cNvPr id="7" name="Picture 2" descr="Файл:Freestyle skiing jump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798796"/>
            <a:ext cx="4041775" cy="38447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406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«Зимние виды спорта»  </vt:lpstr>
      <vt:lpstr> Нет прекраснее пары, Чем зима для детворы!  </vt:lpstr>
      <vt:lpstr>Слайд 3</vt:lpstr>
      <vt:lpstr>Лыжные гонки </vt:lpstr>
      <vt:lpstr>Лы́жное двоебо́рье</vt:lpstr>
      <vt:lpstr>Биатлон </vt:lpstr>
      <vt:lpstr>Прыжки на лыжах с трамплина</vt:lpstr>
      <vt:lpstr>Горнолыжный спорт</vt:lpstr>
      <vt:lpstr>Фристайл</vt:lpstr>
      <vt:lpstr>Сноуборд</vt:lpstr>
      <vt:lpstr>Санные виды спорта</vt:lpstr>
      <vt:lpstr>Коньковые виды спорта</vt:lpstr>
      <vt:lpstr>Конькобежный спорт</vt:lpstr>
      <vt:lpstr>Шорт -трек</vt:lpstr>
      <vt:lpstr>Хоккей</vt:lpstr>
      <vt:lpstr>Кёрлинг </vt:lpstr>
      <vt:lpstr>К зимним видам спорта относится также и зимнее плавание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</dc:title>
  <dc:creator>Владимир</dc:creator>
  <cp:lastModifiedBy>Владимир</cp:lastModifiedBy>
  <cp:revision>54</cp:revision>
  <dcterms:modified xsi:type="dcterms:W3CDTF">2018-12-04T13:23:35Z</dcterms:modified>
</cp:coreProperties>
</file>