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A4235-AD2A-4F0F-A329-A3350D6EDA02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7AB6E-E7F0-4C51-BA0C-89DB49C49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0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7AB6E-E7F0-4C51-BA0C-89DB49C49ED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410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916832"/>
            <a:ext cx="792088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 </a:t>
            </a:r>
            <a:r>
              <a:rPr lang="ru-RU" sz="2800" dirty="0" smtClean="0"/>
              <a:t>        </a:t>
            </a:r>
            <a:r>
              <a:rPr lang="ru-RU" sz="2800" dirty="0" smtClean="0"/>
              <a:t>Творческий </a:t>
            </a:r>
            <a:r>
              <a:rPr lang="ru-RU" sz="2800" dirty="0"/>
              <a:t>проект в детском саду. </a:t>
            </a:r>
            <a:endParaRPr lang="ru-RU" sz="2800" dirty="0"/>
          </a:p>
          <a:p>
            <a:r>
              <a:rPr lang="ru-RU" sz="2800" b="1" dirty="0" smtClean="0"/>
              <a:t> </a:t>
            </a:r>
            <a:r>
              <a:rPr lang="ru-RU" sz="2800" b="1" dirty="0" smtClean="0"/>
              <a:t>             «Театр</a:t>
            </a:r>
            <a:r>
              <a:rPr lang="ru-RU" sz="2800" b="1" dirty="0"/>
              <a:t>, где сказка живет</a:t>
            </a:r>
            <a:r>
              <a:rPr lang="ru-RU" sz="2800" b="1" dirty="0" smtClean="0"/>
              <a:t>»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 </a:t>
            </a:r>
          </a:p>
          <a:p>
            <a:endParaRPr lang="ru-RU" sz="2800" b="1" dirty="0"/>
          </a:p>
          <a:p>
            <a:endParaRPr lang="ru-RU" sz="2800" b="1" dirty="0" smtClean="0"/>
          </a:p>
          <a:p>
            <a:endParaRPr lang="ru-RU" sz="2800" b="1" dirty="0"/>
          </a:p>
          <a:p>
            <a:endParaRPr lang="ru-RU" sz="2800" b="1" dirty="0" smtClean="0"/>
          </a:p>
          <a:p>
            <a:r>
              <a:rPr lang="ru-RU" sz="2800" b="1" dirty="0" smtClean="0"/>
              <a:t> </a:t>
            </a:r>
            <a:r>
              <a:rPr lang="ru-RU" sz="2000" b="1" dirty="0" smtClean="0"/>
              <a:t>Выполнила: воспитатель Щавинская Антонина Сергеевна</a:t>
            </a:r>
            <a:endParaRPr lang="ru-RU" sz="2000" dirty="0"/>
          </a:p>
          <a:p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04664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Муниципальное бюджетное дошкольное образовательное учреждение</a:t>
            </a:r>
          </a:p>
          <a:p>
            <a:r>
              <a:rPr lang="ru-RU" dirty="0"/>
              <a:t>детский сад №16 села Киевского муниципального образования</a:t>
            </a:r>
          </a:p>
          <a:p>
            <a:r>
              <a:rPr lang="ru-RU" dirty="0" smtClean="0"/>
              <a:t>                                              Крымский </a:t>
            </a:r>
            <a:r>
              <a:rPr lang="ru-RU" dirty="0"/>
              <a:t>район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17219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540" y="1934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4775"/>
            <a:r>
              <a:rPr lang="ru-RU" sz="2800" dirty="0" smtClean="0"/>
              <a:t>      Настольный театр  из соленного теста. Здесь </a:t>
            </a:r>
            <a:r>
              <a:rPr lang="ru-RU" sz="2800" dirty="0"/>
              <a:t>фантазия не ограничивается, главное, чтобы </a:t>
            </a:r>
            <a:r>
              <a:rPr lang="ru-RU" sz="2800" dirty="0" smtClean="0"/>
              <a:t>поделки </a:t>
            </a:r>
            <a:r>
              <a:rPr lang="ru-RU" sz="2800" dirty="0"/>
              <a:t>устойчиво стояли на столе и не создавали помех при передвижении.</a:t>
            </a:r>
          </a:p>
          <a:p>
            <a:pPr indent="104775"/>
            <a:endParaRPr lang="ru-RU" sz="2800" dirty="0"/>
          </a:p>
          <a:p>
            <a:r>
              <a:rPr lang="ru-RU" sz="2800" dirty="0" smtClean="0"/>
              <a:t>                                     </a:t>
            </a:r>
            <a:endParaRPr lang="ru-RU" sz="2800" dirty="0"/>
          </a:p>
        </p:txBody>
      </p:sp>
      <p:pic>
        <p:nvPicPr>
          <p:cNvPr id="3" name="Содержимое 5" descr="20140127_093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44008" y="2204863"/>
            <a:ext cx="4248472" cy="4139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7" descr="DSCN05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204863"/>
            <a:ext cx="4188842" cy="403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52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SCN05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511256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32656"/>
            <a:ext cx="813690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4775"/>
            <a:r>
              <a:rPr lang="ru-RU" sz="2400" dirty="0"/>
              <a:t>Пальчиковый театр доступен и легко применяется в детском саду и дома. Фигурки персонажей одеваются на пальчики. Этот театр помогает развивать речь, мелкую моторику рук, учить общению между взрослыми и сверстниками. </a:t>
            </a:r>
          </a:p>
          <a:p>
            <a:pPr indent="104775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84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DSC_0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852936"/>
            <a:ext cx="4038600" cy="3478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788024" y="1024317"/>
            <a:ext cx="3113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Театр кукол </a:t>
            </a:r>
            <a:r>
              <a:rPr lang="ru-RU" sz="2400" dirty="0" err="1"/>
              <a:t>би</a:t>
            </a:r>
            <a:r>
              <a:rPr lang="ru-RU" sz="2400" dirty="0"/>
              <a:t>-ба-</a:t>
            </a:r>
            <a:r>
              <a:rPr lang="ru-RU" sz="2400" dirty="0" err="1"/>
              <a:t>бо</a:t>
            </a:r>
            <a:endParaRPr lang="ru-RU" sz="2400" dirty="0"/>
          </a:p>
        </p:txBody>
      </p:sp>
      <p:pic>
        <p:nvPicPr>
          <p:cNvPr id="2050" name="Picture 2" descr="https://www.maam.ru/upload/blogs/detsad-48360-14768086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5"/>
            <a:ext cx="3960440" cy="324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0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SCN05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88574"/>
            <a:ext cx="6120680" cy="356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463024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4289" y="38021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Театр актеров.</a:t>
            </a:r>
            <a:r>
              <a:rPr lang="ru-RU" sz="2000" dirty="0"/>
              <a:t> Самый большой и трудоемкий вид театра, в котором выступают сами дети. Играя в театр актеров, ребенок проявляет устойчивый интерес к театральному искусству и театрализованной деятельности, творчески применяет в спектаклях знания о различных эмоциональных состояниях и характере героев, использует различные средства общения, проявляет инициативу, согласованность действий с партнерами, творческую активность на всех этапах работы над спектаклем</a:t>
            </a:r>
          </a:p>
        </p:txBody>
      </p:sp>
    </p:spTree>
    <p:extLst>
      <p:ext uri="{BB962C8B-B14F-4D97-AF65-F5344CB8AC3E}">
        <p14:creationId xmlns:p14="http://schemas.microsoft.com/office/powerpoint/2010/main" val="193096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89844"/>
            <a:ext cx="88204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Таким образом, работа по проекту снижает уровень тревожности, избавляет от застенчивости, неуверенности в себе, помогает развитию творческой одаренности ребенка, его всестороннему развитию. Очевидно, что театрализованная деятельность учит детей быть творческими личностями, способными к восприятию новизны, умению импровизировать. Нашему обществу необходим человек такого качества, который бы смело, мог входить в современную ситуацию, умел владеть проблемой творчески, без предварительной подготовки, имел мужество пробовать и ошибаться, пока не будет найдено верное решение.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5792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1643" y="1628800"/>
            <a:ext cx="6265863" cy="38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3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Самый короткий путь эмоционального раскрепощения ребёнка, снятие зажатости, обучение чувствованию и художественному воображению – это путь через игру, фантазирование, творчество. </a:t>
            </a:r>
            <a:br>
              <a:rPr lang="ru-RU" sz="2000" dirty="0"/>
            </a:br>
            <a:r>
              <a:rPr lang="ru-RU" sz="2000" dirty="0"/>
              <a:t>Всё это может дать ребёнку театр, именно в театральной деятельности ребёнок связывает художественное творчество и личные переживания. </a:t>
            </a:r>
          </a:p>
        </p:txBody>
      </p:sp>
      <p:pic>
        <p:nvPicPr>
          <p:cNvPr id="3" name="Содержимое 4" descr="DSC_01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844824"/>
            <a:ext cx="6912768" cy="4788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8676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моей работе с детьми важными задачами являются раскрытие творческой одаренности детей, снижение уровня тревожности, неуверенности в себе, избавление от застенчивости. Эти задачи можно решить посредством театрализованной деятельности</a:t>
            </a:r>
            <a:r>
              <a:rPr lang="ru-RU" dirty="0"/>
              <a:t>.</a:t>
            </a:r>
          </a:p>
        </p:txBody>
      </p:sp>
      <p:pic>
        <p:nvPicPr>
          <p:cNvPr id="3" name="Picture 7" descr="DSCN05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7272808" cy="432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37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Для эффективной работы, создания благоприятных условий и проявления признаков одаренности воспитанников, необходимо раннее выявление их творческих возможностей и способностей, развития и саморазвития личности, способной к оптимальной творческой самореализации. 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Содержимое 5" descr="DSC_01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420888"/>
            <a:ext cx="7272808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8971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Поэтому у меня появилась идея открыть в детском саду театральную студию для более углубленной работы с детьми по театрализованной деятельности, начиная со средней группы дошкольников, с её поэтапным развитием, которая бы стала реализацией моего проекта: «Театр, где сказка живет».</a:t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7" descr="DSCN05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4104456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russia\Desktop\куколка папка (3)\куклан для мальчиков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52937"/>
            <a:ext cx="4536504" cy="351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71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556792"/>
            <a:ext cx="799288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/>
              <a:t>Цель проекта:</a:t>
            </a:r>
            <a:r>
              <a:rPr lang="ru-RU" sz="2400" dirty="0"/>
              <a:t> Раскрытие творческой одаренности ребенка, успешной реализации его интеллектуально-творческого потенциала, способствующего социально-коммуникативному становлению, создание оптимального психологического климата у дошкольников посредством детской театральной студии.</a:t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39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969" y="476672"/>
            <a:ext cx="86409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Задачи:</a:t>
            </a:r>
          </a:p>
          <a:p>
            <a:r>
              <a:rPr lang="ru-RU" sz="2000" dirty="0" smtClean="0"/>
              <a:t>1.Познакомить </a:t>
            </a:r>
            <a:r>
              <a:rPr lang="ru-RU" sz="2000" dirty="0"/>
              <a:t>детей с разными видами детских театров: театр масок, пальчиковый театр, настольный </a:t>
            </a:r>
            <a:r>
              <a:rPr lang="ru-RU" sz="2000" dirty="0" smtClean="0"/>
              <a:t>театр, </a:t>
            </a:r>
            <a:r>
              <a:rPr lang="ru-RU" sz="2000" dirty="0"/>
              <a:t>кукольный театр «Бибабо», театр </a:t>
            </a:r>
            <a:r>
              <a:rPr lang="ru-RU" sz="2000" dirty="0" smtClean="0"/>
              <a:t>на дисках, </a:t>
            </a:r>
            <a:r>
              <a:rPr lang="ru-RU" sz="2000" dirty="0"/>
              <a:t>театр актеров. </a:t>
            </a:r>
          </a:p>
          <a:p>
            <a:r>
              <a:rPr lang="ru-RU" sz="2000" dirty="0" smtClean="0"/>
              <a:t>2.Поддерживать </a:t>
            </a:r>
            <a:r>
              <a:rPr lang="ru-RU" sz="2000" dirty="0"/>
              <a:t>стремление к дружеским контактам в совместных играх-драматизациях, создавать благоприятные условия для развития коммуникативных способностей.</a:t>
            </a:r>
          </a:p>
          <a:p>
            <a:r>
              <a:rPr lang="ru-RU" sz="2000" dirty="0" smtClean="0"/>
              <a:t>3. </a:t>
            </a:r>
            <a:r>
              <a:rPr lang="ru-RU" sz="2000" dirty="0"/>
              <a:t>Расширять у дошкольников на основе театрального творчества общую осведомленность об окружающем </a:t>
            </a:r>
            <a:r>
              <a:rPr lang="ru-RU" sz="2000" dirty="0" smtClean="0"/>
              <a:t>мире</a:t>
            </a:r>
            <a:r>
              <a:rPr lang="ru-RU" sz="2000" dirty="0"/>
              <a:t>.</a:t>
            </a:r>
          </a:p>
          <a:p>
            <a:r>
              <a:rPr lang="ru-RU" sz="2000" dirty="0" smtClean="0"/>
              <a:t>4. </a:t>
            </a:r>
            <a:r>
              <a:rPr lang="ru-RU" sz="2000" dirty="0"/>
              <a:t>Развивать воображение, фантазию в сочинении собственных </a:t>
            </a:r>
            <a:r>
              <a:rPr lang="ru-RU" sz="2000" dirty="0" smtClean="0"/>
              <a:t>сказок.</a:t>
            </a:r>
            <a:endParaRPr lang="ru-RU" sz="2000" dirty="0"/>
          </a:p>
          <a:p>
            <a:r>
              <a:rPr lang="ru-RU" sz="2000" dirty="0" smtClean="0"/>
              <a:t>5. </a:t>
            </a:r>
            <a:r>
              <a:rPr lang="ru-RU" sz="2000" dirty="0"/>
              <a:t>Развивать умение адаптироваться к людям, правильно воспринимать и оценивать их самих и их поступки, взаимодействовать с ними и налаживать хорошие взаимоотношения в различных социальных ситуациях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 smtClean="0"/>
              <a:t>6. </a:t>
            </a:r>
            <a:r>
              <a:rPr lang="ru-RU" sz="2000" dirty="0"/>
              <a:t>Вовлекать родителей в совместную работу, создавая радостную атмосферу совместного с ребенком творчества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10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13690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Работа по проекту начинается со средней группы. Дети среднего дошкольного возраста знакомятся с видами театров. </a:t>
            </a:r>
            <a:br>
              <a:rPr lang="ru-RU" sz="2400" dirty="0"/>
            </a:br>
            <a:r>
              <a:rPr lang="ru-RU" sz="2400" i="1" dirty="0"/>
              <a:t>Виды театра, необходимые в проектной работе с детьми</a:t>
            </a:r>
            <a:r>
              <a:rPr lang="ru-RU" sz="2400" i="1" dirty="0" smtClean="0"/>
              <a:t>: Перчаточно- </a:t>
            </a:r>
            <a:r>
              <a:rPr lang="ru-RU" sz="2400" i="1" dirty="0" err="1" smtClean="0"/>
              <a:t>варижковый</a:t>
            </a:r>
            <a:r>
              <a:rPr lang="ru-RU" sz="2400" i="1" dirty="0" smtClean="0"/>
              <a:t> театр.</a:t>
            </a:r>
            <a:endParaRPr lang="ru-RU" sz="2400" i="1" dirty="0" smtClean="0"/>
          </a:p>
          <a:p>
            <a:endParaRPr lang="ru-RU" sz="2400" i="1" dirty="0" smtClean="0"/>
          </a:p>
          <a:p>
            <a:r>
              <a:rPr lang="ru-RU" sz="2800" i="1" dirty="0" smtClean="0"/>
              <a:t>                       Театр перчаток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Содержимое 6" descr="Фото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18988" y="2481309"/>
            <a:ext cx="3832476" cy="3816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492896"/>
            <a:ext cx="4608511" cy="386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0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20140114_1254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967" y="1772816"/>
            <a:ext cx="4038600" cy="4356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Содержимое 5" descr="20140114_1305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556078" y="1767565"/>
            <a:ext cx="4327204" cy="4337706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730248"/>
            <a:ext cx="8316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         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730248"/>
            <a:ext cx="8492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Театр на </a:t>
            </a:r>
            <a:r>
              <a:rPr lang="ru-RU" sz="2400" dirty="0" smtClean="0"/>
              <a:t>палочках                         Театр на дисках « Теремок».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7335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350</TotalTime>
  <Words>484</Words>
  <Application>Microsoft Office PowerPoint</Application>
  <PresentationFormat>Экран (4:3)</PresentationFormat>
  <Paragraphs>40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russia</dc:creator>
  <cp:lastModifiedBy>russia</cp:lastModifiedBy>
  <cp:revision>17</cp:revision>
  <dcterms:created xsi:type="dcterms:W3CDTF">2019-03-23T09:09:01Z</dcterms:created>
  <dcterms:modified xsi:type="dcterms:W3CDTF">2019-03-23T15:29:28Z</dcterms:modified>
</cp:coreProperties>
</file>