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3" r:id="rId2"/>
    <p:sldId id="273" r:id="rId3"/>
    <p:sldId id="259" r:id="rId4"/>
    <p:sldId id="258" r:id="rId5"/>
    <p:sldId id="256" r:id="rId6"/>
    <p:sldId id="260" r:id="rId7"/>
    <p:sldId id="267" r:id="rId8"/>
    <p:sldId id="261" r:id="rId9"/>
    <p:sldId id="268" r:id="rId10"/>
    <p:sldId id="272" r:id="rId11"/>
    <p:sldId id="269" r:id="rId12"/>
    <p:sldId id="262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3333CC"/>
    <a:srgbClr val="003300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49D42-144B-4E46-BFCD-08FF62D08FFB}" type="datetimeFigureOut">
              <a:rPr lang="ru-RU" smtClean="0"/>
              <a:pPr/>
              <a:t>28.01.2019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1D9E5-A1C6-486F-873B-4024B5BD9E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Свято-Серафимо-Покровский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монастырь,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Кинотеатр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Победа, ДК им. Ярославского,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ФОК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1D9E5-A1C6-486F-873B-4024B5BD9EA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День шахтера 2017г. День Победы, День города, </a:t>
            </a:r>
            <a:r>
              <a:rPr lang="ru-RU" dirty="0" err="1" smtClean="0"/>
              <a:t>Масленница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1D9E5-A1C6-486F-873B-4024B5BD9EA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image" Target="../media/image45.gif"/><Relationship Id="rId18" Type="http://schemas.openxmlformats.org/officeDocument/2006/relationships/image" Target="../media/image50.gif"/><Relationship Id="rId3" Type="http://schemas.openxmlformats.org/officeDocument/2006/relationships/audio" Target="../media/audio4.wav"/><Relationship Id="rId7" Type="http://schemas.openxmlformats.org/officeDocument/2006/relationships/audio" Target="../media/audio7.wav"/><Relationship Id="rId12" Type="http://schemas.openxmlformats.org/officeDocument/2006/relationships/image" Target="../media/image44.gif"/><Relationship Id="rId17" Type="http://schemas.openxmlformats.org/officeDocument/2006/relationships/image" Target="../media/image49.gif"/><Relationship Id="rId2" Type="http://schemas.openxmlformats.org/officeDocument/2006/relationships/audio" Target="../media/audio3.wav"/><Relationship Id="rId16" Type="http://schemas.openxmlformats.org/officeDocument/2006/relationships/image" Target="../media/image48.gif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openxmlformats.org/officeDocument/2006/relationships/image" Target="../media/image43.gif"/><Relationship Id="rId5" Type="http://schemas.openxmlformats.org/officeDocument/2006/relationships/audio" Target="../media/audio5.wav"/><Relationship Id="rId15" Type="http://schemas.openxmlformats.org/officeDocument/2006/relationships/image" Target="../media/image47.gif"/><Relationship Id="rId10" Type="http://schemas.openxmlformats.org/officeDocument/2006/relationships/image" Target="../media/image42.gif"/><Relationship Id="rId19" Type="http://schemas.openxmlformats.org/officeDocument/2006/relationships/image" Target="../media/image51.gif"/><Relationship Id="rId4" Type="http://schemas.openxmlformats.org/officeDocument/2006/relationships/audio" Target="../media/audio1.wav"/><Relationship Id="rId9" Type="http://schemas.openxmlformats.org/officeDocument/2006/relationships/image" Target="../media/image41.jpeg"/><Relationship Id="rId14" Type="http://schemas.openxmlformats.org/officeDocument/2006/relationships/image" Target="../media/image4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6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2.wav"/><Relationship Id="rId7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6.jpe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c7366721aa9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692696"/>
            <a:ext cx="4405371" cy="371703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96336" y="5517232"/>
            <a:ext cx="248072" cy="121568"/>
          </a:xfrm>
        </p:spPr>
        <p:txBody>
          <a:bodyPr>
            <a:normAutofit fontScale="25000" lnSpcReduction="20000"/>
          </a:bodyPr>
          <a:lstStyle/>
          <a:p>
            <a:endParaRPr lang="ru-RU" sz="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268760"/>
            <a:ext cx="7200800" cy="3096344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</a:rPr>
              <a:t>Игра-путешествие: </a:t>
            </a:r>
            <a:br>
              <a:rPr lang="ru-RU" sz="4000" b="1" i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</a:rPr>
              <a:t>«</a:t>
            </a:r>
            <a:r>
              <a:rPr lang="ru-RU" sz="3600" b="1" i="1" dirty="0">
                <a:solidFill>
                  <a:srgbClr val="C00000"/>
                </a:solidFill>
              </a:rPr>
              <a:t>Мой родной город»</a:t>
            </a:r>
            <a:br>
              <a:rPr lang="ru-RU" sz="3600" b="1" i="1" dirty="0">
                <a:solidFill>
                  <a:srgbClr val="C00000"/>
                </a:solidFill>
              </a:rPr>
            </a:br>
            <a:r>
              <a:rPr lang="ru-RU" sz="3600" b="1" i="1" dirty="0">
                <a:solidFill>
                  <a:srgbClr val="C00000"/>
                </a:solidFill>
              </a:rPr>
              <a:t/>
            </a:r>
            <a:br>
              <a:rPr lang="ru-RU" sz="3600" b="1" i="1" dirty="0">
                <a:solidFill>
                  <a:srgbClr val="C00000"/>
                </a:solidFill>
              </a:rPr>
            </a:br>
            <a:r>
              <a:rPr lang="ru-RU" sz="3200" b="1" i="1" dirty="0">
                <a:solidFill>
                  <a:srgbClr val="7030A0"/>
                </a:solidFill>
              </a:rPr>
              <a:t>Автор: воспитатель </a:t>
            </a:r>
            <a:r>
              <a:rPr lang="ru-RU" sz="3600" b="1" i="1" dirty="0">
                <a:solidFill>
                  <a:srgbClr val="7030A0"/>
                </a:solidFill>
              </a:rPr>
              <a:t/>
            </a:r>
            <a:br>
              <a:rPr lang="ru-RU" sz="3600" b="1" i="1" dirty="0">
                <a:solidFill>
                  <a:srgbClr val="7030A0"/>
                </a:solidFill>
              </a:rPr>
            </a:br>
            <a:r>
              <a:rPr lang="ru-RU" sz="3200" b="1" i="1" dirty="0">
                <a:solidFill>
                  <a:srgbClr val="7030A0"/>
                </a:solidFill>
              </a:rPr>
              <a:t> МБДОУ </a:t>
            </a:r>
            <a:r>
              <a:rPr lang="ru-RU" sz="3200" b="1" i="1" dirty="0" smtClean="0">
                <a:solidFill>
                  <a:srgbClr val="7030A0"/>
                </a:solidFill>
              </a:rPr>
              <a:t>№ 49 Карева О.Б</a:t>
            </a:r>
            <a:r>
              <a:rPr lang="ru-RU" sz="3200" b="1" i="1" dirty="0" smtClean="0">
                <a:solidFill>
                  <a:srgbClr val="008000"/>
                </a:solidFill>
              </a:rPr>
              <a:t>.</a:t>
            </a:r>
            <a:r>
              <a:rPr lang="ru-RU" sz="3200" b="1" i="1" dirty="0">
                <a:solidFill>
                  <a:srgbClr val="008000"/>
                </a:solidFill>
              </a:rPr>
              <a:t/>
            </a:r>
            <a:br>
              <a:rPr lang="ru-RU" sz="3200" b="1" i="1" dirty="0">
                <a:solidFill>
                  <a:srgbClr val="008000"/>
                </a:solidFill>
              </a:rPr>
            </a:br>
            <a:endParaRPr lang="ru-RU" sz="3600" b="1" i="1" dirty="0">
              <a:solidFill>
                <a:srgbClr val="008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21328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0" name="Рисунок 9" descr="8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60648"/>
            <a:ext cx="1403648" cy="1333466"/>
          </a:xfrm>
          <a:prstGeom prst="rect">
            <a:avLst/>
          </a:prstGeom>
        </p:spPr>
      </p:pic>
      <p:pic>
        <p:nvPicPr>
          <p:cNvPr id="13" name="Рисунок 12" descr="depositphotos_3400546-stock-illustration-cartoon-school-bus-with-kids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4869160"/>
            <a:ext cx="1804453" cy="1224135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5400600" cy="70609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Собери  герб города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24744"/>
            <a:ext cx="2761260" cy="2066373"/>
          </a:xfrm>
          <a:prstGeom prst="rect">
            <a:avLst/>
          </a:prstGeom>
        </p:spPr>
      </p:pic>
      <p:pic>
        <p:nvPicPr>
          <p:cNvPr id="5" name="Рисунок 4" descr="Рисунок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196752"/>
            <a:ext cx="3346428" cy="2066373"/>
          </a:xfrm>
          <a:prstGeom prst="rect">
            <a:avLst/>
          </a:prstGeom>
        </p:spPr>
      </p:pic>
      <p:pic>
        <p:nvPicPr>
          <p:cNvPr id="6" name="Рисунок 5" descr="Рисунок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429000"/>
            <a:ext cx="2761260" cy="2590586"/>
          </a:xfrm>
          <a:prstGeom prst="rect">
            <a:avLst/>
          </a:prstGeom>
        </p:spPr>
      </p:pic>
      <p:pic>
        <p:nvPicPr>
          <p:cNvPr id="7" name="Рисунок 6" descr="Рисунок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3501008"/>
            <a:ext cx="3346428" cy="2590586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21698E-6 L 0.20348 0.00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2329 L -0.00191 -0.125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17858 L 0.20938 -0.11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 l="-49000" r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232848" cy="1124744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Дидактическая игра «Транспорт нашего города</a:t>
            </a:r>
            <a:r>
              <a:rPr lang="ru-RU" sz="2000" b="1" dirty="0" smtClean="0">
                <a:solidFill>
                  <a:srgbClr val="FF0000"/>
                </a:solidFill>
              </a:rPr>
              <a:t>»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(что лишнее?)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rgbClr val="7030A0"/>
                </a:solidFill>
              </a:rPr>
              <a:t>Цель: закрепить знания детей о транспорте родного города</a:t>
            </a:r>
          </a:p>
        </p:txBody>
      </p:sp>
      <p:pic>
        <p:nvPicPr>
          <p:cNvPr id="23566" name="Picture 14" descr="Анимашки Транспорт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3968" y="1124744"/>
            <a:ext cx="651203" cy="187220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3568" name="Picture 16" descr="Анимашки Транспорт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19672" y="3284984"/>
            <a:ext cx="1809750" cy="1076326"/>
          </a:xfrm>
          <a:prstGeom prst="rect">
            <a:avLst/>
          </a:prstGeom>
          <a:noFill/>
        </p:spPr>
      </p:pic>
      <p:pic>
        <p:nvPicPr>
          <p:cNvPr id="23558" name="Picture 6" descr="Анимашки Транспорт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7584" y="4509120"/>
            <a:ext cx="1604749" cy="1872208"/>
          </a:xfrm>
          <a:prstGeom prst="rect">
            <a:avLst/>
          </a:prstGeom>
          <a:noFill/>
        </p:spPr>
      </p:pic>
      <p:pic>
        <p:nvPicPr>
          <p:cNvPr id="23574" name="Picture 22" descr="Анимашки Транспорт"/>
          <p:cNvPicPr>
            <a:picLocks noChangeAspect="1" noChangeArrowheads="1" noCrop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4283968" y="3573016"/>
            <a:ext cx="2195707" cy="1009840"/>
          </a:xfrm>
          <a:prstGeom prst="rect">
            <a:avLst/>
          </a:prstGeom>
          <a:noFill/>
        </p:spPr>
      </p:pic>
      <p:pic>
        <p:nvPicPr>
          <p:cNvPr id="34" name="Рисунок 33" descr="animated-school-bus-29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2060848"/>
            <a:ext cx="1728192" cy="1234423"/>
          </a:xfrm>
          <a:prstGeom prst="rect">
            <a:avLst/>
          </a:prstGeom>
        </p:spPr>
      </p:pic>
      <p:pic>
        <p:nvPicPr>
          <p:cNvPr id="35" name="Рисунок 34" descr="enwct0dp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228184" y="2564904"/>
            <a:ext cx="1485900" cy="1485900"/>
          </a:xfrm>
          <a:prstGeom prst="rect">
            <a:avLst/>
          </a:prstGeom>
        </p:spPr>
      </p:pic>
      <p:pic>
        <p:nvPicPr>
          <p:cNvPr id="36" name="Рисунок 35" descr="eye-catcher-2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7596336" y="1484784"/>
            <a:ext cx="1384546" cy="1728192"/>
          </a:xfrm>
          <a:prstGeom prst="rect">
            <a:avLst/>
          </a:prstGeom>
        </p:spPr>
      </p:pic>
      <p:pic>
        <p:nvPicPr>
          <p:cNvPr id="37" name="Рисунок 36" descr="tualet-i-unitaz-animatsionnaya-kartinka-0013.gi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436096" y="1700808"/>
            <a:ext cx="1512168" cy="1080120"/>
          </a:xfrm>
          <a:prstGeom prst="rect">
            <a:avLst/>
          </a:prstGeom>
        </p:spPr>
      </p:pic>
      <p:pic>
        <p:nvPicPr>
          <p:cNvPr id="39" name="Рисунок 38" descr="politsiya-i-politseyskiy-animatsionnaya-kartinka-0079.gi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292080" y="5157192"/>
            <a:ext cx="1733526" cy="936104"/>
          </a:xfrm>
          <a:prstGeom prst="rect">
            <a:avLst/>
          </a:prstGeom>
        </p:spPr>
      </p:pic>
      <p:pic>
        <p:nvPicPr>
          <p:cNvPr id="40" name="Рисунок 39" descr="skoraya-pomoshch-i-karety-skoroy-pomoshchi-animatsionnaya-kartinka-0004.gi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195736" y="1412776"/>
            <a:ext cx="1905000" cy="1323975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5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5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5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698 -0.02105 L -0.71059 -0.0210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558525"/>
          </a:xfrm>
        </p:spPr>
        <p:txBody>
          <a:bodyPr>
            <a:normAutofit fontScale="90000"/>
          </a:bodyPr>
          <a:lstStyle/>
          <a:p>
            <a:r>
              <a:rPr lang="ru-RU" sz="2200" b="1" i="1" dirty="0">
                <a:solidFill>
                  <a:srgbClr val="C00000"/>
                </a:solidFill>
              </a:rPr>
              <a:t>Вот и подошло к концу наше путешествие по родному городу. Я надеюсь, что когда  вы вырастете, то приложите много усилий в процветание нашего города </a:t>
            </a:r>
            <a:r>
              <a:rPr lang="ru-RU" sz="2200" b="1" i="1" dirty="0" smtClean="0">
                <a:solidFill>
                  <a:srgbClr val="C00000"/>
                </a:solidFill>
              </a:rPr>
              <a:t>Ленинска- Кузнецкого</a:t>
            </a:r>
            <a:r>
              <a:rPr lang="ru-RU" sz="2200" b="1" i="1" dirty="0" smtClean="0">
                <a:solidFill>
                  <a:srgbClr val="C00000"/>
                </a:solidFill>
                <a:latin typeface="Arial Narrow" pitchFamily="34" charset="0"/>
              </a:rPr>
              <a:t>.</a:t>
            </a:r>
            <a:r>
              <a:rPr lang="ru-RU" sz="2000" b="1" i="1" dirty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sz="2000" b="1" i="1" dirty="0">
                <a:solidFill>
                  <a:srgbClr val="C00000"/>
                </a:solidFill>
                <a:latin typeface="Arial Narrow" pitchFamily="34" charset="0"/>
              </a:rPr>
            </a:br>
            <a:endParaRPr lang="ru-RU" sz="2000" b="1" i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1" name="Рисунок 10" descr="12103424010701097_90b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1556792"/>
            <a:ext cx="6498721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depositphotos_3400546-stock-illustration-cartoon-school-bus-with-kids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5734450"/>
            <a:ext cx="1656184" cy="112355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59611E-6 L 1.01198 0.01272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" y="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980728"/>
            <a:ext cx="6766520" cy="64807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Интернет - ресурсы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060848"/>
            <a:ext cx="6624736" cy="417646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http://www.smayli.ru/</a:t>
            </a:r>
            <a:endParaRPr lang="ru-RU" sz="2400" dirty="0">
              <a:solidFill>
                <a:srgbClr val="7030A0"/>
              </a:solidFill>
            </a:endParaRPr>
          </a:p>
          <a:p>
            <a:r>
              <a:rPr lang="en-US" sz="2400" dirty="0">
                <a:solidFill>
                  <a:srgbClr val="7030A0"/>
                </a:solidFill>
              </a:rPr>
              <a:t>http://images.yandex.ru/?lr=969</a:t>
            </a:r>
            <a:endParaRPr lang="ru-RU" sz="2400" dirty="0">
              <a:solidFill>
                <a:srgbClr val="7030A0"/>
              </a:solidFill>
            </a:endParaRPr>
          </a:p>
          <a:p>
            <a:r>
              <a:rPr lang="en-US" sz="2400" dirty="0">
                <a:solidFill>
                  <a:srgbClr val="7030A0"/>
                </a:solidFill>
              </a:rPr>
              <a:t>http://</a:t>
            </a:r>
            <a:r>
              <a:rPr lang="en-US" sz="2400" dirty="0" smtClean="0">
                <a:solidFill>
                  <a:srgbClr val="7030A0"/>
                </a:solidFill>
              </a:rPr>
              <a:t>ogoom.com/other/books/220494-zagadki-dlya-detey.html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http://www.heraldik.ru/gerbs/leninsk-kuznetskiy.htm</a:t>
            </a:r>
            <a:endParaRPr lang="ru-RU" sz="2400" dirty="0">
              <a:solidFill>
                <a:srgbClr val="7030A0"/>
              </a:solidFill>
            </a:endParaRPr>
          </a:p>
          <a:p>
            <a:pPr algn="l"/>
            <a:endParaRPr lang="ru-RU" sz="2400" dirty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Мультимедийная презентация «Игра – путешествие «Мой родной город» способствует расширению и закреплению полученных знаний  детей о родном городе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Цель: </a:t>
            </a:r>
            <a:r>
              <a:rPr lang="ru-RU" b="1" dirty="0" smtClean="0"/>
              <a:t>в игровой форме закрепить знания детей о родном городе.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Задачи:</a:t>
            </a:r>
          </a:p>
          <a:p>
            <a:r>
              <a:rPr lang="ru-RU" b="1" dirty="0" smtClean="0"/>
              <a:t>формирование чувства привязанности к своему дому, детскому саду, друзьям;</a:t>
            </a:r>
          </a:p>
          <a:p>
            <a:r>
              <a:rPr lang="ru-RU" b="1" dirty="0" smtClean="0"/>
              <a:t>формирование у детей чувства любви к своему родному краю, своей малой родине (г. </a:t>
            </a:r>
            <a:r>
              <a:rPr lang="ru-RU" b="1" dirty="0" err="1" smtClean="0"/>
              <a:t>Ленинск-Кузнецкий</a:t>
            </a:r>
            <a:r>
              <a:rPr lang="ru-RU" b="1" dirty="0" smtClean="0"/>
              <a:t>);</a:t>
            </a:r>
          </a:p>
          <a:p>
            <a:r>
              <a:rPr lang="ru-RU" b="1" dirty="0" smtClean="0"/>
              <a:t>приобщать детей к родной природе, культуре и традициям.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Оборудование:</a:t>
            </a:r>
            <a:r>
              <a:rPr lang="ru-RU" b="1" dirty="0" smtClean="0"/>
              <a:t> компьютер, мультимедиапроектор.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Предварительная работа:</a:t>
            </a:r>
          </a:p>
          <a:p>
            <a:r>
              <a:rPr lang="ru-RU" b="1" dirty="0" smtClean="0"/>
              <a:t>экскурсии по городу ;</a:t>
            </a:r>
          </a:p>
          <a:p>
            <a:r>
              <a:rPr lang="ru-RU" b="1" dirty="0" smtClean="0"/>
              <a:t>целевые прогулки в лес, на поляну;</a:t>
            </a:r>
          </a:p>
          <a:p>
            <a:r>
              <a:rPr lang="ru-RU" b="1" dirty="0" smtClean="0"/>
              <a:t>рассматривание фотографий, открыток о родном городе и его истории.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Участники игры:</a:t>
            </a:r>
            <a:r>
              <a:rPr lang="ru-RU" b="1" dirty="0" smtClean="0"/>
              <a:t> дети подготовительной к школе группы.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5733256"/>
            <a:ext cx="6192688" cy="864096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 В каком городе находится твой детский сад?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Скажи название твоего садика?  Назови адрес?</a:t>
            </a:r>
          </a:p>
          <a:p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332656"/>
            <a:ext cx="721124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+mj-lt"/>
              </a:rPr>
              <a:t>Сегодня мы с вами отправимся в путешествие по родному краю. Чтобы путешествие не показалось скучным, будем отгадывать загадки и рассказывать  о том, что видим вокруг. </a:t>
            </a:r>
          </a:p>
          <a:p>
            <a:pPr algn="ctr"/>
            <a:r>
              <a:rPr lang="ru-RU" sz="2000" b="1" dirty="0">
                <a:solidFill>
                  <a:srgbClr val="008000"/>
                </a:solidFill>
                <a:latin typeface="+mj-lt"/>
              </a:rPr>
              <a:t>Первая остановка - «Мой любимый детский сад»</a:t>
            </a:r>
            <a:endParaRPr lang="ru-RU" sz="2000" dirty="0">
              <a:solidFill>
                <a:srgbClr val="008000"/>
              </a:solidFill>
              <a:latin typeface="+mj-lt"/>
            </a:endParaRPr>
          </a:p>
        </p:txBody>
      </p:sp>
      <p:pic>
        <p:nvPicPr>
          <p:cNvPr id="11" name="Рисунок 10" descr="depositphotos_3400546-stock-illustration-cartoon-school-bus-with-kid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23528" y="5633865"/>
            <a:ext cx="1804453" cy="1224135"/>
          </a:xfrm>
          <a:prstGeom prst="rect">
            <a:avLst/>
          </a:prstGeom>
        </p:spPr>
      </p:pic>
      <p:pic>
        <p:nvPicPr>
          <p:cNvPr id="8" name="Рисунок 7" descr="e17cb0042478b2a3b6fc40071458b79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1628800"/>
            <a:ext cx="6006707" cy="4007332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15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15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115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15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155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155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1155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1155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рис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Вторая остановка - «Полянка возле детского сада»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Наблюдение за лекарственными травами родного края.</a:t>
            </a:r>
            <a:r>
              <a:rPr lang="ru-RU" sz="2000" b="1" dirty="0">
                <a:solidFill>
                  <a:srgbClr val="7030A0"/>
                </a:solidFill>
              </a:rPr>
              <a:t/>
            </a:r>
            <a:br>
              <a:rPr lang="ru-RU" sz="2000" b="1" dirty="0">
                <a:solidFill>
                  <a:srgbClr val="7030A0"/>
                </a:solidFill>
              </a:rPr>
            </a:b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1600" b="1" i="1" dirty="0">
                <a:solidFill>
                  <a:srgbClr val="002060"/>
                </a:solidFill>
                <a:latin typeface="Arial Black" pitchFamily="34" charset="0"/>
              </a:rPr>
              <a:t>Золотой и молодой за неделю стал седой,</a:t>
            </a:r>
            <a:br>
              <a:rPr lang="ru-RU" sz="1600" b="1" i="1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Arial Black" pitchFamily="34" charset="0"/>
              </a:rPr>
              <a:t>А денечка через два облысела голова,</a:t>
            </a:r>
            <a:br>
              <a:rPr lang="ru-RU" sz="1600" b="1" i="1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600" b="1" i="1" dirty="0" err="1">
                <a:solidFill>
                  <a:srgbClr val="002060"/>
                </a:solidFill>
                <a:latin typeface="Arial Black" pitchFamily="34" charset="0"/>
              </a:rPr>
              <a:t>Спрячу-ка</a:t>
            </a:r>
            <a:r>
              <a:rPr lang="ru-RU" sz="1600" b="1" i="1" dirty="0">
                <a:solidFill>
                  <a:srgbClr val="002060"/>
                </a:solidFill>
                <a:latin typeface="Arial Black" pitchFamily="34" charset="0"/>
              </a:rPr>
              <a:t> в карманчик бывший ….</a:t>
            </a:r>
            <a:r>
              <a:rPr lang="ru-RU" sz="1600" b="1" dirty="0">
                <a:solidFill>
                  <a:srgbClr val="7030A0"/>
                </a:solidFill>
              </a:rPr>
              <a:t/>
            </a:r>
            <a:br>
              <a:rPr lang="ru-RU" sz="1600" b="1" dirty="0">
                <a:solidFill>
                  <a:srgbClr val="7030A0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im5-tub.yandex.net/i?id=105665552-05-72&amp;n=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48880"/>
            <a:ext cx="2955244" cy="2221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923928" y="3212976"/>
            <a:ext cx="4896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2060"/>
                </a:solidFill>
                <a:latin typeface="Arial Black" pitchFamily="34" charset="0"/>
              </a:rPr>
              <a:t>На травинке солнца глаз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Arial Black" pitchFamily="34" charset="0"/>
              </a:rPr>
              <a:t> Светит каждому из нас.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Arial Black" pitchFamily="34" charset="0"/>
              </a:rPr>
              <a:t> Но совсем не горячи солнца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Arial Black" pitchFamily="34" charset="0"/>
              </a:rPr>
              <a:t> Белые лучи. </a:t>
            </a:r>
            <a:endParaRPr lang="ru-RU" sz="1600" b="1" dirty="0"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797153"/>
            <a:ext cx="41044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i="1" dirty="0">
                <a:latin typeface="Arial Black" pitchFamily="34" charset="0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latin typeface="Arial Black" pitchFamily="34" charset="0"/>
              </a:rPr>
              <a:t>Спроси телёнка и барашка – </a:t>
            </a:r>
            <a:br>
              <a:rPr lang="ru-RU" sz="1600" b="1" i="1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Arial Black" pitchFamily="34" charset="0"/>
              </a:rPr>
              <a:t>Цветка вкусней на свете нет. </a:t>
            </a:r>
            <a:br>
              <a:rPr lang="ru-RU" sz="1600" b="1" i="1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Arial Black" pitchFamily="34" charset="0"/>
              </a:rPr>
              <a:t>Ведь не случайно </a:t>
            </a:r>
            <a:br>
              <a:rPr lang="ru-RU" sz="1600" b="1" i="1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Arial Black" pitchFamily="34" charset="0"/>
              </a:rPr>
              <a:t>Красной кашкой </a:t>
            </a:r>
            <a:br>
              <a:rPr lang="ru-RU" sz="1600" b="1" i="1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Arial Black" pitchFamily="34" charset="0"/>
              </a:rPr>
              <a:t>Его зовут за вкус и цвет. </a:t>
            </a:r>
          </a:p>
          <a:p>
            <a:pPr>
              <a:buNone/>
            </a:pPr>
            <a:r>
              <a:rPr lang="ru-RU" sz="1600" b="1" dirty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1600" b="1" dirty="0">
                <a:solidFill>
                  <a:srgbClr val="7030A0"/>
                </a:solidFill>
                <a:latin typeface="Arial Black" pitchFamily="34" charset="0"/>
              </a:rPr>
            </a:br>
            <a:endParaRPr lang="ru-RU" sz="16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0" name="Picture 6" descr="http://im8-tub.yandex.net/i?id=329970396-71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293096"/>
            <a:ext cx="2854496" cy="2131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Картинка 4 из 1091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268760"/>
            <a:ext cx="2431695" cy="1823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Анимашки Бабочки, разные бабочки, разные анимашки | Smayli.ru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412776"/>
            <a:ext cx="1400175" cy="1143001"/>
          </a:xfrm>
          <a:prstGeom prst="rect">
            <a:avLst/>
          </a:prstGeom>
          <a:noFill/>
        </p:spPr>
      </p:pic>
      <p:pic>
        <p:nvPicPr>
          <p:cNvPr id="8196" name="Picture 4" descr="Анимашки Бабочки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2276872"/>
            <a:ext cx="756084" cy="864096"/>
          </a:xfrm>
          <a:prstGeom prst="rect">
            <a:avLst/>
          </a:prstGeom>
          <a:noFill/>
        </p:spPr>
      </p:pic>
      <p:pic>
        <p:nvPicPr>
          <p:cNvPr id="8200" name="Picture 8" descr="Анимашки Бабочки, разные бабочки, разные анимашки | Smayli.ru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4365104"/>
            <a:ext cx="1000125" cy="647700"/>
          </a:xfrm>
          <a:prstGeom prst="rect">
            <a:avLst/>
          </a:prstGeom>
          <a:noFill/>
        </p:spPr>
      </p:pic>
      <p:pic>
        <p:nvPicPr>
          <p:cNvPr id="14" name="Рисунок 13" descr="depositphotos_3400546-stock-illustration-cartoon-school-bus-with-kids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5783300"/>
            <a:ext cx="1584176" cy="10747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рис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037977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Третья остановка - «Русский лес»</a:t>
            </a:r>
            <a:r>
              <a:rPr lang="ru-RU" sz="2000" b="1" i="1" dirty="0">
                <a:solidFill>
                  <a:srgbClr val="7030A0"/>
                </a:solidFill>
              </a:rPr>
              <a:t/>
            </a:r>
            <a:br>
              <a:rPr lang="ru-RU" sz="2000" b="1" i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Дидактическая игра «Угадай, что за дерево»</a:t>
            </a:r>
            <a:br>
              <a:rPr lang="ru-RU" sz="2000" b="1" dirty="0">
                <a:solidFill>
                  <a:srgbClr val="C00000"/>
                </a:solidFill>
              </a:rPr>
            </a:br>
            <a:endParaRPr lang="ru-RU" sz="2000" b="1" dirty="0">
              <a:solidFill>
                <a:srgbClr val="3333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149080"/>
            <a:ext cx="2952328" cy="1428760"/>
          </a:xfrm>
        </p:spPr>
        <p:txBody>
          <a:bodyPr>
            <a:normAutofit/>
          </a:bodyPr>
          <a:lstStyle/>
          <a:p>
            <a:pPr algn="l"/>
            <a:r>
              <a:rPr lang="ru-RU" sz="1700" b="1" dirty="0">
                <a:solidFill>
                  <a:srgbClr val="003300"/>
                </a:solidFill>
              </a:rPr>
              <a:t>Каждый год на нем с охотой </a:t>
            </a:r>
          </a:p>
          <a:p>
            <a:pPr algn="l"/>
            <a:r>
              <a:rPr lang="ru-RU" sz="1700" b="1" dirty="0">
                <a:solidFill>
                  <a:srgbClr val="003300"/>
                </a:solidFill>
              </a:rPr>
              <a:t>Вырастают вертолеты. </a:t>
            </a:r>
          </a:p>
          <a:p>
            <a:pPr algn="l"/>
            <a:r>
              <a:rPr lang="ru-RU" sz="1700" b="1" dirty="0">
                <a:solidFill>
                  <a:srgbClr val="003300"/>
                </a:solidFill>
              </a:rPr>
              <a:t>Жаль, что каждый вертолет </a:t>
            </a:r>
          </a:p>
          <a:p>
            <a:pPr algn="l"/>
            <a:r>
              <a:rPr lang="ru-RU" sz="1700" b="1" dirty="0">
                <a:solidFill>
                  <a:srgbClr val="003300"/>
                </a:solidFill>
              </a:rPr>
              <a:t>На всего один полет.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96752"/>
            <a:ext cx="208823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3300"/>
                </a:solidFill>
              </a:rPr>
              <a:t>Зелена, а не луг,                                                         Стоит Аленка, платок зеленый	                                                                                                               </a:t>
            </a:r>
          </a:p>
          <a:p>
            <a:r>
              <a:rPr lang="ru-RU" sz="1600" b="1" dirty="0">
                <a:solidFill>
                  <a:srgbClr val="003300"/>
                </a:solidFill>
              </a:rPr>
              <a:t>Бела, а не снег,                                                            Тонкий стан, белый сарафан.</a:t>
            </a:r>
          </a:p>
          <a:p>
            <a:r>
              <a:rPr lang="ru-RU" sz="1600" b="1" dirty="0">
                <a:solidFill>
                  <a:srgbClr val="003300"/>
                </a:solidFill>
              </a:rPr>
              <a:t>Кудрява, а без волос.</a:t>
            </a:r>
          </a:p>
          <a:p>
            <a:r>
              <a:rPr lang="ru-RU" b="1" dirty="0">
                <a:solidFill>
                  <a:srgbClr val="003300"/>
                </a:solidFill>
              </a:rPr>
              <a:t/>
            </a:r>
            <a:br>
              <a:rPr lang="ru-RU" b="1" dirty="0">
                <a:solidFill>
                  <a:srgbClr val="003300"/>
                </a:solidFill>
              </a:rPr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i="1" dirty="0"/>
          </a:p>
          <a:p>
            <a:r>
              <a:rPr lang="ru-RU" sz="1200" i="1" dirty="0"/>
              <a:t/>
            </a:r>
            <a:br>
              <a:rPr lang="ru-RU" sz="1200" i="1" dirty="0"/>
            </a:br>
            <a:r>
              <a:rPr lang="ru-RU" sz="800" dirty="0"/>
              <a:t/>
            </a:r>
            <a:br>
              <a:rPr lang="ru-RU" sz="800" dirty="0"/>
            </a:br>
            <a:endParaRPr lang="ru-RU" sz="800" dirty="0">
              <a:solidFill>
                <a:srgbClr val="FF0000"/>
              </a:solidFill>
            </a:endParaRPr>
          </a:p>
        </p:txBody>
      </p:sp>
      <p:pic>
        <p:nvPicPr>
          <p:cNvPr id="6" name="Picture 2" descr="Загадки о деревьях. Береза"/>
          <p:cNvPicPr>
            <a:picLocks noChangeAspect="1" noChangeArrowheads="1"/>
          </p:cNvPicPr>
          <p:nvPr/>
        </p:nvPicPr>
        <p:blipFill>
          <a:blip r:embed="rId3" cstate="print"/>
          <a:srcRect b="15132"/>
          <a:stretch>
            <a:fillRect/>
          </a:stretch>
        </p:blipFill>
        <p:spPr bwMode="auto">
          <a:xfrm>
            <a:off x="2267744" y="2420888"/>
            <a:ext cx="1767657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11960" y="1916832"/>
            <a:ext cx="2664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b="1" dirty="0">
                <a:solidFill>
                  <a:srgbClr val="003300"/>
                </a:solidFill>
              </a:rPr>
              <a:t>Я прихожу с подарками, </a:t>
            </a:r>
          </a:p>
          <a:p>
            <a:pPr>
              <a:buNone/>
            </a:pPr>
            <a:r>
              <a:rPr lang="ru-RU" sz="1600" b="1" dirty="0">
                <a:solidFill>
                  <a:srgbClr val="003300"/>
                </a:solidFill>
              </a:rPr>
              <a:t>Блещу огнями яркими, </a:t>
            </a:r>
          </a:p>
          <a:p>
            <a:pPr>
              <a:buNone/>
            </a:pPr>
            <a:r>
              <a:rPr lang="ru-RU" sz="1600" b="1" dirty="0">
                <a:solidFill>
                  <a:srgbClr val="003300"/>
                </a:solidFill>
              </a:rPr>
              <a:t>Нарядная, забавная, </a:t>
            </a:r>
          </a:p>
          <a:p>
            <a:pPr>
              <a:buNone/>
            </a:pPr>
            <a:r>
              <a:rPr lang="ru-RU" sz="1600" b="1" dirty="0">
                <a:solidFill>
                  <a:srgbClr val="003300"/>
                </a:solidFill>
              </a:rPr>
              <a:t>На Новый год я главная! </a:t>
            </a:r>
          </a:p>
        </p:txBody>
      </p:sp>
      <p:pic>
        <p:nvPicPr>
          <p:cNvPr id="8" name="Picture 6" descr="http://im6-tub.yandex.net/i?id=360610099-35-72&amp;n=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556792"/>
            <a:ext cx="165618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14282" y="4572008"/>
            <a:ext cx="19814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3300"/>
                </a:solidFill>
              </a:rPr>
              <a:t>Ягоды не сладость,</a:t>
            </a:r>
            <a:br>
              <a:rPr lang="ru-RU" sz="1600" b="1" dirty="0">
                <a:solidFill>
                  <a:srgbClr val="003300"/>
                </a:solidFill>
              </a:rPr>
            </a:br>
            <a:r>
              <a:rPr lang="ru-RU" sz="1600" b="1" dirty="0">
                <a:solidFill>
                  <a:srgbClr val="003300"/>
                </a:solidFill>
              </a:rPr>
              <a:t>Зато глазу радость</a:t>
            </a:r>
            <a:br>
              <a:rPr lang="ru-RU" sz="1600" b="1" dirty="0">
                <a:solidFill>
                  <a:srgbClr val="003300"/>
                </a:solidFill>
              </a:rPr>
            </a:br>
            <a:r>
              <a:rPr lang="ru-RU" sz="1600" b="1" dirty="0">
                <a:solidFill>
                  <a:srgbClr val="003300"/>
                </a:solidFill>
              </a:rPr>
              <a:t>И садам украшенье,</a:t>
            </a:r>
            <a:br>
              <a:rPr lang="ru-RU" sz="1600" b="1" dirty="0">
                <a:solidFill>
                  <a:srgbClr val="003300"/>
                </a:solidFill>
              </a:rPr>
            </a:br>
            <a:r>
              <a:rPr lang="ru-RU" sz="1600" b="1" dirty="0">
                <a:solidFill>
                  <a:srgbClr val="003300"/>
                </a:solidFill>
              </a:rPr>
              <a:t>А друзьям угощенье. </a:t>
            </a:r>
            <a:br>
              <a:rPr lang="ru-RU" sz="1600" b="1" dirty="0">
                <a:solidFill>
                  <a:srgbClr val="003300"/>
                </a:solidFill>
              </a:rPr>
            </a:br>
            <a:endParaRPr lang="ru-RU" sz="1600" b="1" dirty="0">
              <a:solidFill>
                <a:srgbClr val="003300"/>
              </a:solidFill>
            </a:endParaRPr>
          </a:p>
        </p:txBody>
      </p:sp>
      <p:pic>
        <p:nvPicPr>
          <p:cNvPr id="10" name="Picture 2" descr="http://im2-tub.yandex.net/i?id=76573578-66-72&amp;n=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5085184"/>
            <a:ext cx="1634582" cy="1210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http://im5-tub.yandex.net/i?id=127719010-09-72&amp;n=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4372374"/>
            <a:ext cx="1656184" cy="1841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Анимашки Птицы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02072" y="5949280"/>
            <a:ext cx="365763" cy="256034"/>
          </a:xfrm>
          <a:prstGeom prst="rect">
            <a:avLst/>
          </a:prstGeom>
          <a:noFill/>
        </p:spPr>
      </p:pic>
      <p:pic>
        <p:nvPicPr>
          <p:cNvPr id="7172" name="Picture 4" descr="Анимашки Птицы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50144" y="2852936"/>
            <a:ext cx="365763" cy="256034"/>
          </a:xfrm>
          <a:prstGeom prst="rect">
            <a:avLst/>
          </a:prstGeom>
          <a:noFill/>
        </p:spPr>
      </p:pic>
      <p:pic>
        <p:nvPicPr>
          <p:cNvPr id="7174" name="Picture 6" descr="Анимашки Птицы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89504" y="3501008"/>
            <a:ext cx="365763" cy="256034"/>
          </a:xfrm>
          <a:prstGeom prst="rect">
            <a:avLst/>
          </a:prstGeom>
          <a:noFill/>
        </p:spPr>
      </p:pic>
      <p:pic>
        <p:nvPicPr>
          <p:cNvPr id="7176" name="Picture 8" descr="Анимашки Птицы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188640"/>
            <a:ext cx="1285875" cy="819151"/>
          </a:xfrm>
          <a:prstGeom prst="rect">
            <a:avLst/>
          </a:prstGeom>
          <a:noFill/>
        </p:spPr>
      </p:pic>
      <p:pic>
        <p:nvPicPr>
          <p:cNvPr id="16" name="Рисунок 15" descr="depositphotos_3400546-stock-illustration-cartoon-school-bus-with-kids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355976" y="5783300"/>
            <a:ext cx="1584176" cy="10747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7358114" cy="99842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7030A0"/>
                </a:solidFill>
                <a:latin typeface="Arial Narrow" pitchFamily="34" charset="0"/>
              </a:rPr>
              <a:t>Четвертая </a:t>
            </a:r>
            <a:r>
              <a:rPr lang="ru-RU" sz="2200" b="1" dirty="0">
                <a:solidFill>
                  <a:srgbClr val="7030A0"/>
                </a:solidFill>
                <a:latin typeface="Arial Narrow" pitchFamily="34" charset="0"/>
              </a:rPr>
              <a:t>остановка - «Достопримечательности города»</a:t>
            </a:r>
            <a:r>
              <a:rPr lang="ru-RU" sz="2000" b="1" dirty="0">
                <a:solidFill>
                  <a:srgbClr val="7030A0"/>
                </a:solidFill>
                <a:latin typeface="Arial Narrow" pitchFamily="34" charset="0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  <a:t>Дидактическая играй  «Угадай, что за здание?»</a:t>
            </a:r>
            <a:br>
              <a:rPr lang="ru-RU" sz="2000" b="1" dirty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2000" b="1" dirty="0" smtClean="0">
                <a:solidFill>
                  <a:srgbClr val="008000"/>
                </a:solidFill>
                <a:latin typeface="Arial Narrow" pitchFamily="34" charset="0"/>
              </a:rPr>
              <a:t>.</a:t>
            </a:r>
            <a:endParaRPr lang="ru-RU" sz="2000" b="1" dirty="0">
              <a:solidFill>
                <a:srgbClr val="008000"/>
              </a:solidFill>
              <a:latin typeface="Arial Narrow" pitchFamily="34" charset="0"/>
            </a:endParaRPr>
          </a:p>
        </p:txBody>
      </p:sp>
      <p:pic>
        <p:nvPicPr>
          <p:cNvPr id="9" name="Рисунок 8" descr="Leninsk-Kuznetsky-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268760"/>
            <a:ext cx="3287681" cy="2370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5305-105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221088"/>
            <a:ext cx="3384376" cy="2231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sv1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1268760"/>
            <a:ext cx="3465660" cy="2365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Leninsk-Kuznetsky-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4175914"/>
            <a:ext cx="3528392" cy="2369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depositphotos_3400546-stock-illustration-cartoon-school-bus-with-kids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635896" y="5783300"/>
            <a:ext cx="1584176" cy="10747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04664"/>
            <a:ext cx="7772400" cy="13260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Пятая </a:t>
            </a:r>
            <a:r>
              <a:rPr lang="ru-RU" sz="2000" b="1" dirty="0">
                <a:solidFill>
                  <a:srgbClr val="7030A0"/>
                </a:solidFill>
              </a:rPr>
              <a:t>остановка  - </a:t>
            </a:r>
            <a:r>
              <a:rPr lang="ru-RU" sz="2000" b="1" dirty="0">
                <a:solidFill>
                  <a:srgbClr val="C00000"/>
                </a:solidFill>
              </a:rPr>
              <a:t>«Их имена в памяти улиц»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1800" b="1" i="1" dirty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sz="1800" b="1" i="1" dirty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1800" b="1" i="1" dirty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sz="1800" b="1" i="1" dirty="0">
                <a:solidFill>
                  <a:srgbClr val="C00000"/>
                </a:solidFill>
                <a:latin typeface="Arial Narrow" pitchFamily="34" charset="0"/>
              </a:rPr>
            </a:br>
            <a:endParaRPr lang="ru-RU" sz="1800" b="1" i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5013176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solidFill>
                  <a:srgbClr val="FF0000"/>
                </a:solidFill>
              </a:rPr>
              <a:t>Афана́сий Петро́вич Ши́лин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/>
              <a:t>Советский артиллерист дважды герой советского Союза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3861048"/>
            <a:ext cx="1663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Улица </a:t>
            </a:r>
            <a:r>
              <a:rPr lang="ru-RU" b="1" dirty="0" err="1" smtClean="0">
                <a:solidFill>
                  <a:srgbClr val="C00000"/>
                </a:solidFill>
              </a:rPr>
              <a:t>Шилина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3861048"/>
            <a:ext cx="191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Что это за улица?</a:t>
            </a:r>
          </a:p>
        </p:txBody>
      </p:sp>
      <p:pic>
        <p:nvPicPr>
          <p:cNvPr id="13" name="Рисунок 12" descr="ui-54fe9d037dfbc3.8150469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196752"/>
            <a:ext cx="2644164" cy="3294876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Рисунок 17" descr="12103424017868552_7ab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124744"/>
            <a:ext cx="3240360" cy="2430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depositphotos_3400546-stock-illustration-cartoon-school-bus-with-kids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5567276"/>
            <a:ext cx="1902609" cy="1290724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Мои документы\Мои рисунки\рис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484368" cy="1080120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rgbClr val="C00000"/>
                </a:solidFill>
              </a:rPr>
              <a:t>Продолжаем наше путешествие. </a:t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Остановка шестая - «Расскажи о любимом городском празднике</a:t>
            </a:r>
            <a:r>
              <a:rPr lang="ru-RU" sz="2000" b="1" dirty="0">
                <a:solidFill>
                  <a:srgbClr val="7030A0"/>
                </a:solidFill>
                <a:latin typeface="Arial Narrow" pitchFamily="34" charset="0"/>
              </a:rPr>
              <a:t>»</a:t>
            </a:r>
            <a:endParaRPr lang="ru-RU" sz="2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12" name="Рисунок 11" descr="acfe3227e83bd20b152ad2e5d609910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196752"/>
            <a:ext cx="3650824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maxres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1268760"/>
            <a:ext cx="4056451" cy="2281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ленинск-кузнецкий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3933056"/>
            <a:ext cx="3757443" cy="2532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img_to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6016" y="3861048"/>
            <a:ext cx="3960440" cy="2649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332656"/>
            <a:ext cx="6512768" cy="86409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Остановка седьмая - «Герб города»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Дидактическая игра «Угадай герб города»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2532" name="Picture 4" descr="http://im0-tub-ru.yandex.net/i?id=506070787-54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293096"/>
            <a:ext cx="2088231" cy="2254449"/>
          </a:xfrm>
          <a:prstGeom prst="rect">
            <a:avLst/>
          </a:prstGeom>
          <a:noFill/>
        </p:spPr>
      </p:pic>
      <p:pic>
        <p:nvPicPr>
          <p:cNvPr id="22534" name="Picture 6" descr="http://im3-tub-ru.yandex.net/i?id=477110907-12-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005064"/>
            <a:ext cx="1872208" cy="2442011"/>
          </a:xfrm>
          <a:prstGeom prst="rect">
            <a:avLst/>
          </a:prstGeom>
          <a:noFill/>
        </p:spPr>
      </p:pic>
      <p:pic>
        <p:nvPicPr>
          <p:cNvPr id="22536" name="Picture 8" descr="http://im8-tub-ru.yandex.net/i?id=311417439-04-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2132856"/>
            <a:ext cx="2257028" cy="2918571"/>
          </a:xfrm>
          <a:prstGeom prst="rect">
            <a:avLst/>
          </a:prstGeom>
          <a:noFill/>
        </p:spPr>
      </p:pic>
      <p:pic>
        <p:nvPicPr>
          <p:cNvPr id="10" name="Рисунок 9" descr="gerb_leninsk-kuznetskij-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83996" y="1412777"/>
            <a:ext cx="1794412" cy="2232248"/>
          </a:xfrm>
          <a:prstGeom prst="rect">
            <a:avLst/>
          </a:prstGeom>
        </p:spPr>
      </p:pic>
      <p:pic>
        <p:nvPicPr>
          <p:cNvPr id="12" name="Рисунок 11" descr="gerb-kemerovskoy-oblasti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9552" y="1268760"/>
            <a:ext cx="2204864" cy="2204864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306</Words>
  <Application>Microsoft Office PowerPoint</Application>
  <PresentationFormat>Экран (4:3)</PresentationFormat>
  <Paragraphs>64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Игра-путешествие:  «Мой родной город»  Автор: воспитатель   МБДОУ № 49 Карева О.Б. </vt:lpstr>
      <vt:lpstr>Мультимедийная презентация «Игра – путешествие «Мой родной город» способствует расширению и закреплению полученных знаний  детей о родном городе.</vt:lpstr>
      <vt:lpstr>Слайд 3</vt:lpstr>
      <vt:lpstr>Вторая остановка - «Полянка возле детского сада» Наблюдение за лекарственными травами родного края. </vt:lpstr>
      <vt:lpstr>Третья остановка - «Русский лес» Дидактическая игра «Угадай, что за дерево» </vt:lpstr>
      <vt:lpstr>Четвертая остановка - «Достопримечательности города» Дидактическая играй  «Угадай, что за здание?» .</vt:lpstr>
      <vt:lpstr>Пятая остановка  - «Их имена в памяти улиц»   </vt:lpstr>
      <vt:lpstr>Продолжаем наше путешествие.  Остановка шестая - «Расскажи о любимом городском празднике»</vt:lpstr>
      <vt:lpstr>Остановка седьмая - «Герб города» Дидактическая игра «Угадай герб города»</vt:lpstr>
      <vt:lpstr>Собери  герб города</vt:lpstr>
      <vt:lpstr>Дидактическая игра «Транспорт нашего города»  (что лишнее?) Цель: закрепить знания детей о транспорте родного города</vt:lpstr>
      <vt:lpstr>Вот и подошло к концу наше путешествие по родному городу. Я надеюсь, что когда  вы вырастете, то приложите много усилий в процветание нашего города Ленинска- Кузнецкого. </vt:lpstr>
      <vt:lpstr>Интернет -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Сегодня мы с вами отправимся в путешествие по родному краю.</dc:title>
  <dc:creator>Елена</dc:creator>
  <cp:lastModifiedBy>RePack by Diakov</cp:lastModifiedBy>
  <cp:revision>176</cp:revision>
  <dcterms:modified xsi:type="dcterms:W3CDTF">2019-01-28T06:12:45Z</dcterms:modified>
</cp:coreProperties>
</file>