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3" r:id="rId8"/>
    <p:sldId id="276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77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2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9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2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1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0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73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0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1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8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4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69CC-0CA5-46ED-B407-6E311BEF1F83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FC47-0069-4C01-B8F9-35690E0E6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9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5" y="0"/>
            <a:ext cx="7833816" cy="6858000"/>
          </a:xfrm>
        </p:spPr>
      </p:pic>
    </p:spTree>
    <p:extLst>
      <p:ext uri="{BB962C8B-B14F-4D97-AF65-F5344CB8AC3E}">
        <p14:creationId xmlns:p14="http://schemas.microsoft.com/office/powerpoint/2010/main" val="21482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908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4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0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068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33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055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01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03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33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2016-03-28T23:22:58Z</dcterms:created>
  <dcterms:modified xsi:type="dcterms:W3CDTF">2019-02-25T15:44:37Z</dcterms:modified>
</cp:coreProperties>
</file>