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30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7EB1-EC44-4CF2-9592-E76A2BB4797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CEC0-98EA-46B5-91C4-9DBA403D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 зеркале моды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 половина 19 века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47bd56cc8d0c55fc0f57977cb27a037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6144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31a34919274962296acb9e9da8d61a2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50852" cy="679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3000396" cy="179704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«Как денди лондонский одет…»</a:t>
            </a:r>
            <a:endParaRPr lang="ru-RU" i="1" dirty="0"/>
          </a:p>
        </p:txBody>
      </p:sp>
      <p:pic>
        <p:nvPicPr>
          <p:cNvPr id="16386" name="Picture 2" descr="https://im0-tub-ru.yandex.net/i?id=8e736e26a45fbc7cebc42095abe56e1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1150" cy="6667500"/>
          </a:xfrm>
          <a:prstGeom prst="rect">
            <a:avLst/>
          </a:prstGeom>
          <a:noFill/>
        </p:spPr>
      </p:pic>
      <p:pic>
        <p:nvPicPr>
          <p:cNvPr id="4" name="Picture 2" descr="https://m.veber.ru/upload/medialibrary/ba5/intelligen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3732911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Классицизм в архитектуре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http://laruspalomnik.com/media/photo/g/456e39a0cc5cebfc1650800d05cb34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3.fotokto.ru/photo/full/450/45057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lltop10.org/wp-content/uploads/2015/11/Dacha-19-ve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im0-tub-ru.yandex.net/i?id=8e3fb7ebd57e1c11f04f8c3284df62b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50207"/>
            <a:ext cx="4679971" cy="3107793"/>
          </a:xfrm>
          <a:prstGeom prst="rect">
            <a:avLst/>
          </a:prstGeom>
          <a:noFill/>
        </p:spPr>
      </p:pic>
      <p:pic>
        <p:nvPicPr>
          <p:cNvPr id="2052" name="Picture 4" descr="http://way2day.com/wp-content/uploads/2017/12/Usadba-Suhanovo-mi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5500726" cy="3642083"/>
          </a:xfrm>
          <a:prstGeom prst="rect">
            <a:avLst/>
          </a:prstGeom>
          <a:noFill/>
        </p:spPr>
      </p:pic>
      <p:sp>
        <p:nvSpPr>
          <p:cNvPr id="2060" name="AutoShape 12" descr="https://cloudstatic.eva.ru/eva/140000-150000/148756/photoalbum/90747468082688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im0-tub-ru.yandex.net/i?id=e37f634d40499e71b488b57164d37d2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00108"/>
            <a:ext cx="3820176" cy="2674124"/>
          </a:xfrm>
          <a:prstGeom prst="rect">
            <a:avLst/>
          </a:prstGeom>
          <a:noFill/>
        </p:spPr>
      </p:pic>
      <p:sp>
        <p:nvSpPr>
          <p:cNvPr id="2064" name="AutoShape 16" descr="http://www.facade-project.ru/images/cms/data/arhitekturnyj_klassicizm/11_5_klasiciz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im0-tub-ru.yandex.net/i?id=b1b0a3dc1ce29f97f7265cf58b1e36fd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894"/>
            <a:ext cx="3225593" cy="278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vsdn.ru/images/data/mus/images/976/0RedkovskiyA_Inter24x33P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0-tub-ru.yandex.net/i?id=83ae7668b6916f3da83137fae9bf3f7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977"/>
            <a:ext cx="9144000" cy="638802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Интерьер 19 века 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www.tarhany.ru/media/fckeditor_storage/42204380445043E0431044004300437043E0432041D04180418043D044204350440044C0435044004320438043C0435043D04380438041B043E043F04430_zps023b3a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im0-tub-ru.yandex.net/i?id=4cf9a89d93475be7dbbe0894bb8822c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im0-tub-ru.yandex.net/i?id=fcb9256fc9f4c66702d1bd13053b61a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84" y="484480"/>
            <a:ext cx="8815134" cy="6016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Мебель в стиле ампир</a:t>
            </a:r>
            <a:endParaRPr lang="ru-RU" dirty="0"/>
          </a:p>
        </p:txBody>
      </p:sp>
      <p:pic>
        <p:nvPicPr>
          <p:cNvPr id="17412" name="Picture 4" descr="https://im1-tub-ru.yandex.net/i?id=222c23442eaa1d6fec976ba12dd0c0f2&amp;n=33&amp;h=215&amp;w=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2742"/>
            <a:ext cx="4500594" cy="3665258"/>
          </a:xfrm>
          <a:prstGeom prst="rect">
            <a:avLst/>
          </a:prstGeom>
          <a:noFill/>
        </p:spPr>
      </p:pic>
      <p:pic>
        <p:nvPicPr>
          <p:cNvPr id="17414" name="Picture 6" descr="http://antique.perm.ru/mebel/20130819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3773131" cy="3286148"/>
          </a:xfrm>
          <a:prstGeom prst="rect">
            <a:avLst/>
          </a:prstGeom>
          <a:noFill/>
        </p:spPr>
      </p:pic>
      <p:pic>
        <p:nvPicPr>
          <p:cNvPr id="6" name="Picture 2" descr="http://www.inter-meb.ru/foto/stil/ampir/inc/taburet-russkij-amp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0"/>
            <a:ext cx="307181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im1-tub-ru.yandex.net/i?id=fcd5ba03312f057845241bbb2c4010f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390" y="0"/>
            <a:ext cx="4620610" cy="3500462"/>
          </a:xfrm>
          <a:prstGeom prst="rect">
            <a:avLst/>
          </a:prstGeom>
          <a:noFill/>
        </p:spPr>
      </p:pic>
      <p:pic>
        <p:nvPicPr>
          <p:cNvPr id="18438" name="Picture 6" descr="https://im3-tub-ru.yandex.net/i?id=384bdbd15ffc410d8ce8692a1433e7b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76499"/>
            <a:ext cx="5715000" cy="4381501"/>
          </a:xfrm>
          <a:prstGeom prst="rect">
            <a:avLst/>
          </a:prstGeom>
          <a:noFill/>
        </p:spPr>
      </p:pic>
      <p:pic>
        <p:nvPicPr>
          <p:cNvPr id="18440" name="Picture 8" descr="http://cdn12.img22.ria.ru/images/68614/11/6861411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160212" cy="2357454"/>
          </a:xfrm>
          <a:prstGeom prst="rect">
            <a:avLst/>
          </a:prstGeom>
          <a:noFill/>
        </p:spPr>
      </p:pic>
      <p:pic>
        <p:nvPicPr>
          <p:cNvPr id="18442" name="Picture 10" descr="https://im2-tub-ru.yandex.net/i?id=43273d42ace84349fb7c8017a9b5252c&amp;n=33&amp;h=215&amp;w=4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978" y="4500570"/>
            <a:ext cx="342902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 зеркале моды</vt:lpstr>
      <vt:lpstr>Слайд 2</vt:lpstr>
      <vt:lpstr>Слайд 3</vt:lpstr>
      <vt:lpstr>«Как денди лондонский одет…»</vt:lpstr>
      <vt:lpstr>Классицизм в архитектуре</vt:lpstr>
      <vt:lpstr>Слайд 6</vt:lpstr>
      <vt:lpstr>Слайд 7</vt:lpstr>
      <vt:lpstr>Мебель в стиле ампир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зеркале моды</dc:title>
  <dc:creator>student</dc:creator>
  <cp:lastModifiedBy>student</cp:lastModifiedBy>
  <cp:revision>7</cp:revision>
  <dcterms:created xsi:type="dcterms:W3CDTF">2017-03-09T03:04:36Z</dcterms:created>
  <dcterms:modified xsi:type="dcterms:W3CDTF">2018-02-19T02:48:56Z</dcterms:modified>
</cp:coreProperties>
</file>