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2" r:id="rId8"/>
    <p:sldId id="261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5DDEB7-8EBA-4889-9D1B-F02C7A51A8DE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4A9734-DE15-4A57-B0BC-F31C16BD607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64;&#1048;\Downloads\&#1055;&#1072;&#1075;&#1072;&#1085;&#1080;&#1085;&#1080;%20-%20&#1057;&#1086;&#1085;&#1072;&#1090;&#1080;&#1085;&#1072;.mp3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64;&#1048;\Downloads\25631d8c7389.mp3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Паганини </a:t>
            </a:r>
            <a:r>
              <a:rPr lang="ru-RU" b="1" dirty="0" err="1" smtClean="0"/>
              <a:t>Никколо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 ученица 3 класса ДШИ «Свирель» филиал с.Кубанка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Кучер Полина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9600" dirty="0" smtClean="0"/>
              <a:t>Спасибо за внимание!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osimira.com/wp-content/uploads/images/504-6fdb01.bf780e67c5b916eb8b410e848f76e8dc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514353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Родился </a:t>
            </a:r>
            <a:r>
              <a:rPr lang="ru-RU" dirty="0"/>
              <a:t>27 октября 1782 г. в Генуе в семье мелкого торговца. Отец первый заметил в сыне способности к музыке и стал обучать его игре на скрипке и мандолине. Эти уроки стали для мальчика настоящей пыткой, так как </a:t>
            </a:r>
            <a:r>
              <a:rPr lang="ru-RU" dirty="0" err="1"/>
              <a:t>Паганини-старший</a:t>
            </a:r>
            <a:r>
              <a:rPr lang="ru-RU" dirty="0"/>
              <a:t> отличался необузданным характером, </a:t>
            </a:r>
            <a:r>
              <a:rPr lang="ru-RU" dirty="0" err="1"/>
              <a:t>Никколо</a:t>
            </a:r>
            <a:r>
              <a:rPr lang="ru-RU" dirty="0"/>
              <a:t> доставалось за малейшую ошибку, и любой другой на его месте возненавидел бы музыку. Тем не менее талант взял своё: в восемь лет Паганини написал первую сонату, а с девяти начал концертировать в Генуе.</a:t>
            </a:r>
          </a:p>
          <a:p>
            <a:pPr fontAlgn="base"/>
            <a:r>
              <a:rPr lang="ru-RU" dirty="0"/>
              <a:t>С 16-летного возраста, освободившись наконец от опеки отца, он выступал самостоятельно с неизменным успехом как скрипач-виртуоз. Необыкновенный, доселе невиданный талант быстро сделал Паганини знаменитостью.</a:t>
            </a:r>
          </a:p>
          <a:p>
            <a:pPr fontAlgn="base"/>
            <a:r>
              <a:rPr lang="ru-RU" dirty="0"/>
              <a:t>Он играл не только в Италии, но и по всей Европе. Яркостью исполнения и техническим блеском музыкант открыл новую эру в искусстве скрипичной игры. Такие приёмы, как игра на одной (4-й) струне, техника двойных нот, разнообразные штрихи для создания колористических эффектов, — всё это он не только применял сам, но и ввёл в собственные сочинения. Многие из них из-за технических трудностей считались долгое время неисполнимыми.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38128"/>
            <a:ext cx="8229600" cy="1561360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Паганини </a:t>
            </a:r>
            <a:r>
              <a:rPr kumimoji="0" lang="ru-RU" sz="1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Никколо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(1782—1840), </a:t>
            </a:r>
            <a:b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итальянский скрипач и </a:t>
            </a:r>
            <a:b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композитор.</a:t>
            </a:r>
            <a:r>
              <a:rPr kumimoji="0" lang="ru-R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gramophoneproduction.s3-eu-west-1.amazonaws.com/s3fs-public/010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0"/>
            <a:ext cx="64294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Паганини писал для скрипки, которой владел в совершенстве, а также для гитары (около 200 произведений). Из скрипичных сочинений наиболее известны 24 каприса (изданы в 1820 г.), 6 концертов для скрипки с оркестром (1815—1830 гг.), 12 сонат, вариации на оперные и балетные темы.</a:t>
            </a:r>
          </a:p>
          <a:p>
            <a:pPr fontAlgn="base"/>
            <a:r>
              <a:rPr lang="ru-RU" dirty="0"/>
              <a:t>Досконально изучив скрипичное искусство, Паганини собрал целую коллекцию скрипок знаменитых итальянских мастеров: Д. Амати, А. Страдивари. Свой инструмент работы Гварнери он завещал родной Генуе, где скрипка хранится до сих пор.</a:t>
            </a:r>
          </a:p>
          <a:p>
            <a:pPr fontAlgn="base"/>
            <a:r>
              <a:rPr lang="ru-RU" dirty="0"/>
              <a:t>Личность Паганини, его необыкновенные способности, считавшиеся «сверхчеловеческими», порождали многочисленные легенды о нём. Так, например, говорили, что свой талант он получил от дьявола в обмен на душу. Паганини не оспаривал эти домыслы и даже сам иногда подпитывал их, что прибавляло некий ореол таинственности к его громадной популярности величайшего скрипача.</a:t>
            </a:r>
          </a:p>
          <a:p>
            <a:pPr fontAlgn="base"/>
            <a:r>
              <a:rPr lang="ru-RU" dirty="0"/>
              <a:t>Умер 27 мая 1840 г. в Ницце.	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td3.mycdn.me/image?id=863236335823&amp;t=20&amp;plc=WEB&amp;tkn=*mh2ipavGJm0-zHHd6SeAC6IXXE8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607222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Интересные факты из жизни Паганини.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r>
              <a:rPr lang="ru-RU" sz="4800" dirty="0" smtClean="0"/>
              <a:t>Бешеная слава окружала </a:t>
            </a:r>
            <a:r>
              <a:rPr lang="ru-RU" sz="4800" dirty="0" err="1" smtClean="0"/>
              <a:t>Никколо</a:t>
            </a:r>
            <a:r>
              <a:rPr lang="ru-RU" sz="4800" dirty="0" smtClean="0"/>
              <a:t> Паганини ещё при жизни. Правда, его личность при этом всегда оставалась довольно таинственной.</a:t>
            </a:r>
          </a:p>
          <a:p>
            <a:pPr fontAlgn="base"/>
            <a:r>
              <a:rPr lang="ru-RU" sz="4800" dirty="0" smtClean="0"/>
              <a:t>Современники описывали великого скрипача, как довольно мрачного и угрюмого человека.</a:t>
            </a:r>
          </a:p>
          <a:p>
            <a:pPr fontAlgn="base"/>
            <a:r>
              <a:rPr lang="ru-RU" sz="4800" dirty="0" smtClean="0"/>
              <a:t>Азартные игры на деньги были главной страстью Паганини в течение всей жизни.</a:t>
            </a:r>
          </a:p>
          <a:p>
            <a:pPr fontAlgn="base"/>
            <a:r>
              <a:rPr lang="ru-RU" sz="4800" dirty="0" smtClean="0"/>
              <a:t>Отцом скрипача был обычный грузчик, работавший в порту.</a:t>
            </a:r>
          </a:p>
          <a:p>
            <a:pPr fontAlgn="base"/>
            <a:r>
              <a:rPr lang="ru-RU" sz="4800" dirty="0" smtClean="0"/>
              <a:t>Уже в 8-летнем возрасте Паганини написал сонату для скрипки.</a:t>
            </a:r>
          </a:p>
          <a:p>
            <a:pPr fontAlgn="base"/>
            <a:r>
              <a:rPr lang="ru-RU" sz="4800" dirty="0" smtClean="0"/>
              <a:t>С раннего детства деспотичный отец заставлял юного </a:t>
            </a:r>
            <a:r>
              <a:rPr lang="ru-RU" sz="4800" dirty="0" err="1" smtClean="0"/>
              <a:t>Никколо</a:t>
            </a:r>
            <a:r>
              <a:rPr lang="ru-RU" sz="4800" dirty="0" smtClean="0"/>
              <a:t> днями напролёт заниматься музыкой, не выпуская его даже погулять на улице. От таких нагрузок мальчик впал в кому и едва не был похоронен живьём, так как его сочли умершим.</a:t>
            </a:r>
          </a:p>
          <a:p>
            <a:pPr fontAlgn="base"/>
            <a:r>
              <a:rPr lang="ru-RU" sz="4800" dirty="0" smtClean="0"/>
              <a:t>Однажды Паганини поспорил, что сможет дирижировать целым оркестром с помощью скрипки всего с двумя струнами. И, разумеется, он выиграл заключенное пари.</a:t>
            </a:r>
          </a:p>
          <a:p>
            <a:pPr fontAlgn="base"/>
            <a:r>
              <a:rPr lang="ru-RU" sz="4800" dirty="0" smtClean="0"/>
              <a:t>Между скрипачом и двумя сёстрами Наполеона Бонапарта были бурные роман, но оба они продлились недолго.</a:t>
            </a:r>
          </a:p>
          <a:p>
            <a:pPr fontAlgn="base"/>
            <a:r>
              <a:rPr lang="ru-RU" sz="4800" dirty="0" smtClean="0"/>
              <a:t>На день рождения Наполеона Паганини так же на спор сыграл всего на одной струне.</a:t>
            </a:r>
          </a:p>
          <a:p>
            <a:pPr fontAlgn="base"/>
            <a:r>
              <a:rPr lang="ru-RU" sz="4800" dirty="0" smtClean="0"/>
              <a:t>Скрипач никогда не отличался крепким здоровьем и часто болел.</a:t>
            </a:r>
          </a:p>
          <a:p>
            <a:pPr fontAlgn="base"/>
            <a:r>
              <a:rPr lang="ru-RU" sz="4800" dirty="0" smtClean="0"/>
              <a:t>Когда отец юного </a:t>
            </a:r>
            <a:r>
              <a:rPr lang="ru-RU" sz="4800" dirty="0" err="1" smtClean="0"/>
              <a:t>Никколо</a:t>
            </a:r>
            <a:r>
              <a:rPr lang="ru-RU" sz="4800" dirty="0" smtClean="0"/>
              <a:t> привёл его к знаменитому на тот момент скрипачу </a:t>
            </a:r>
            <a:r>
              <a:rPr lang="ru-RU" sz="4800" dirty="0" err="1" smtClean="0"/>
              <a:t>Алессандро</a:t>
            </a:r>
            <a:r>
              <a:rPr lang="ru-RU" sz="4800" dirty="0" smtClean="0"/>
              <a:t> Роллу, тот услышал игру ребёнка и сказал, что ничему не сможет его научить, потому что и так уже всё умеет.</a:t>
            </a:r>
          </a:p>
          <a:p>
            <a:pPr fontAlgn="base"/>
            <a:r>
              <a:rPr lang="ru-RU" sz="4800" dirty="0" smtClean="0"/>
              <a:t>На протяжении трёх лет Паганини прожил с некоей знатной дамой в её поместье в Тоскане, но он так тщательно скрывал её имя, что оно так и не дошло до нас.</a:t>
            </a:r>
          </a:p>
          <a:p>
            <a:pPr fontAlgn="base"/>
            <a:r>
              <a:rPr lang="ru-RU" sz="4800" dirty="0" smtClean="0"/>
              <a:t>Одно время Паганини занимал должность капитаном личной гвардии </a:t>
            </a:r>
            <a:r>
              <a:rPr lang="ru-RU" sz="4800" dirty="0" err="1" smtClean="0"/>
              <a:t>Элизы</a:t>
            </a:r>
            <a:r>
              <a:rPr lang="ru-RU" sz="4800" dirty="0" smtClean="0"/>
              <a:t> Бонапарт, сестры французского императора.</a:t>
            </a:r>
          </a:p>
          <a:p>
            <a:pPr fontAlgn="base"/>
            <a:r>
              <a:rPr lang="ru-RU" sz="4800" dirty="0" smtClean="0"/>
              <a:t>Первый концерт скрипач дал, когда ему было всего одиннадцать лет.</a:t>
            </a:r>
          </a:p>
          <a:p>
            <a:pPr fontAlgn="base"/>
            <a:r>
              <a:rPr lang="ru-RU" sz="4800" dirty="0" smtClean="0"/>
              <a:t>Паганини утверждал, что секрет его мастерства заключается в полном и безраздельном духовном слиянии со скрипкой.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content-28.foto.my.mail.ru/draw/music/playlist/68715767772/tracks/cover?144382577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0"/>
            <a:ext cx="67151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Паганини - Сонати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85720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dayofru.com/image/pic/7dd055860c89071542ec0a75fd0afcb86925226a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25631d8c738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14282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655</Words>
  <Application>Microsoft Office PowerPoint</Application>
  <PresentationFormat>Экран (4:3)</PresentationFormat>
  <Paragraphs>32</Paragraphs>
  <Slides>10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Паганини Никколо</vt:lpstr>
      <vt:lpstr>Слайд 2</vt:lpstr>
      <vt:lpstr>                                                                                </vt:lpstr>
      <vt:lpstr>Слайд 4</vt:lpstr>
      <vt:lpstr>Слайд 5</vt:lpstr>
      <vt:lpstr>Слайд 6</vt:lpstr>
      <vt:lpstr> Интересные факты из жизни Паганини. 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ДШИ</cp:lastModifiedBy>
  <cp:revision>14</cp:revision>
  <dcterms:created xsi:type="dcterms:W3CDTF">2019-02-19T19:26:42Z</dcterms:created>
  <dcterms:modified xsi:type="dcterms:W3CDTF">2019-03-13T12:11:54Z</dcterms:modified>
</cp:coreProperties>
</file>