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1B55-E25B-4F81-8BA1-916251785FA8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B64B-8D4A-4D7A-A6E1-0EBA5056376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1B55-E25B-4F81-8BA1-916251785FA8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B64B-8D4A-4D7A-A6E1-0EBA50563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1B55-E25B-4F81-8BA1-916251785FA8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B64B-8D4A-4D7A-A6E1-0EBA50563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1B55-E25B-4F81-8BA1-916251785FA8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B64B-8D4A-4D7A-A6E1-0EBA505637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1B55-E25B-4F81-8BA1-916251785FA8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B64B-8D4A-4D7A-A6E1-0EBA50563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1B55-E25B-4F81-8BA1-916251785FA8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B64B-8D4A-4D7A-A6E1-0EBA5056376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1B55-E25B-4F81-8BA1-916251785FA8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B64B-8D4A-4D7A-A6E1-0EBA5056376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1B55-E25B-4F81-8BA1-916251785FA8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B64B-8D4A-4D7A-A6E1-0EBA50563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1B55-E25B-4F81-8BA1-916251785FA8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B64B-8D4A-4D7A-A6E1-0EBA50563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1B55-E25B-4F81-8BA1-916251785FA8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B64B-8D4A-4D7A-A6E1-0EBA505637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1B55-E25B-4F81-8BA1-916251785FA8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B64B-8D4A-4D7A-A6E1-0EBA5056376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CC1B55-E25B-4F81-8BA1-916251785FA8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59B64B-8D4A-4D7A-A6E1-0EBA505637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661248"/>
            <a:ext cx="6266557" cy="882119"/>
          </a:xfrm>
        </p:spPr>
        <p:txBody>
          <a:bodyPr/>
          <a:lstStyle/>
          <a:p>
            <a:pPr algn="ctr"/>
            <a:r>
              <a:rPr lang="ru-RU" dirty="0" smtClean="0"/>
              <a:t>Докукина О.П.</a:t>
            </a:r>
          </a:p>
          <a:p>
            <a:pPr algn="ctr"/>
            <a:r>
              <a:rPr lang="ru-RU" sz="1400" dirty="0" smtClean="0"/>
              <a:t>Москва 2017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3132290"/>
            <a:ext cx="4320480" cy="179316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36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УНИКАЛЬНЫЕ </a:t>
            </a:r>
            <a:br>
              <a:rPr lang="ru-RU" sz="36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6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НОВОГОДНИЕ </a:t>
            </a:r>
            <a:r>
              <a:rPr lang="ru-RU" sz="36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ИГРУШКИ</a:t>
            </a:r>
            <a:endParaRPr lang="ru-RU" sz="36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0" y="692696"/>
            <a:ext cx="3716808" cy="4923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501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Tm="6617">
        <p:dissolve/>
      </p:transition>
    </mc:Choice>
    <mc:Fallback>
      <p:transition spd="slow" advTm="6617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25" y="404664"/>
            <a:ext cx="8575355" cy="6021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4659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747">
        <p:dissolve/>
      </p:transition>
    </mc:Choice>
    <mc:Fallback>
      <p:transition spd="slow" advTm="3747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5418"/>
            <a:ext cx="8568952" cy="60166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58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288">
        <p:dissolve/>
      </p:transition>
    </mc:Choice>
    <mc:Fallback>
      <p:transition spd="slow" advTm="4288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4" y="336805"/>
            <a:ext cx="8712968" cy="6117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5790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7640">
        <p:dissolve/>
      </p:transition>
    </mc:Choice>
    <mc:Fallback>
      <p:transition spd="slow" advTm="764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926"/>
            <a:ext cx="8640960" cy="6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96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719">
        <p:dissolve/>
      </p:transition>
    </mc:Choice>
    <mc:Fallback>
      <p:transition spd="slow" advTm="571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00" y="324993"/>
            <a:ext cx="8728088" cy="61283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99664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200">
        <p:dissolve/>
      </p:transition>
    </mc:Choice>
    <mc:Fallback>
      <p:transition spd="slow" advTm="52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30618" cy="6278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591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63">
        <p:dissolve/>
      </p:transition>
    </mc:Choice>
    <mc:Fallback>
      <p:transition spd="slow" advTm="5063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96944" cy="6181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82014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673">
        <p:dissolve/>
      </p:transition>
    </mc:Choice>
    <mc:Fallback>
      <p:transition spd="slow" advTm="3673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3637398" cy="47251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76057" y="1340768"/>
            <a:ext cx="3807292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Какой вывод можно сделать?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Просмотрев различные новогодние </a:t>
            </a:r>
          </a:p>
          <a:p>
            <a:pPr algn="ctr"/>
            <a:r>
              <a:rPr lang="ru-RU" dirty="0" smtClean="0"/>
              <a:t>игрушки мы понимаем ,</a:t>
            </a:r>
          </a:p>
          <a:p>
            <a:pPr algn="ctr"/>
            <a:r>
              <a:rPr lang="ru-RU" dirty="0" smtClean="0"/>
              <a:t>новогодняя игрушка тесно связана</a:t>
            </a:r>
          </a:p>
          <a:p>
            <a:pPr algn="ctr"/>
            <a:r>
              <a:rPr lang="ru-RU" dirty="0" smtClean="0"/>
              <a:t> с какими-либо событиями</a:t>
            </a:r>
          </a:p>
          <a:p>
            <a:pPr algn="ctr"/>
            <a:r>
              <a:rPr lang="ru-RU" dirty="0" smtClean="0"/>
              <a:t> или исторической эпохой. И можно с полной уверенностью сказать,</a:t>
            </a:r>
          </a:p>
          <a:p>
            <a:pPr algn="ctr"/>
            <a:r>
              <a:rPr lang="ru-RU" dirty="0" smtClean="0"/>
              <a:t>что история новогодней игрушки не закончилась.</a:t>
            </a:r>
          </a:p>
          <a:p>
            <a:pPr algn="ctr"/>
            <a:r>
              <a:rPr lang="ru-RU" dirty="0" smtClean="0"/>
              <a:t>Какими будут игрушки в будущем зависит от событий , фантазии и желания взрослых приносить радость детям.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6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403">
        <p:dissolve/>
      </p:transition>
    </mc:Choice>
    <mc:Fallback>
      <p:transition spd="slow" advTm="20403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38534"/>
            <a:ext cx="1656184" cy="28015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2288853" cy="4069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767788"/>
            <a:ext cx="615247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«Уникальные новогодние игрушки».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71800" y="1268760"/>
            <a:ext cx="5976664" cy="3474720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i="1" dirty="0" smtClean="0">
                <a:cs typeface="Andalus" panose="02020603050405020304" pitchFamily="18" charset="-78"/>
              </a:rPr>
              <a:t>Любая игрушка в жизни ребенка имеет очень большое значение, поэтому идею подготовки презентации о новогодних игрушках мне подсказали сами ребята. </a:t>
            </a:r>
          </a:p>
          <a:p>
            <a:pPr marL="45720" indent="0" algn="ctr">
              <a:buNone/>
            </a:pPr>
            <a:r>
              <a:rPr lang="ru-RU" i="1" dirty="0" smtClean="0">
                <a:cs typeface="Andalus" panose="02020603050405020304" pitchFamily="18" charset="-78"/>
              </a:rPr>
              <a:t>Дети-это моя постоянная аудитория, и вся работа рассчитана на них: возрастные особенности(5-6 лет),их интересы, увлечения .</a:t>
            </a:r>
          </a:p>
          <a:p>
            <a:pPr marL="45720" indent="0" algn="ctr">
              <a:buNone/>
            </a:pPr>
            <a:r>
              <a:rPr lang="ru-RU" i="1" dirty="0" smtClean="0">
                <a:cs typeface="Andalus" panose="02020603050405020304" pitchFamily="18" charset="-78"/>
              </a:rPr>
              <a:t>В процессе работы был собран очень интересный и уникальный демонстрационный материал. Поэтому свою презентацию я и назвала :</a:t>
            </a:r>
            <a:endParaRPr lang="ru-RU" i="1" dirty="0"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622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6419">
        <p:dissolve/>
      </p:transition>
    </mc:Choice>
    <mc:Fallback>
      <p:transition spd="slow" advTm="1641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0" y="404664"/>
            <a:ext cx="8614620" cy="6048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357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131">
        <p:dissolve/>
      </p:transition>
    </mc:Choice>
    <mc:Fallback>
      <p:transition spd="slow" advTm="3131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97242" cy="6036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54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397">
        <p:dissolve/>
      </p:transition>
    </mc:Choice>
    <mc:Fallback>
      <p:transition spd="slow" advTm="4397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9" y="332656"/>
            <a:ext cx="8717175" cy="6120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917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584">
        <p:dissolve/>
      </p:transition>
    </mc:Choice>
    <mc:Fallback>
      <p:transition spd="slow" advTm="3584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414"/>
            <a:ext cx="8568951" cy="60166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7814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441">
        <p:dissolve/>
      </p:transition>
    </mc:Choice>
    <mc:Fallback>
      <p:transition spd="slow" advTm="4441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5417"/>
            <a:ext cx="8640960" cy="60671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278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693">
        <p:dissolve/>
      </p:transition>
    </mc:Choice>
    <mc:Fallback>
      <p:transition spd="slow" advTm="5693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9355"/>
            <a:ext cx="8568952" cy="62337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08108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496">
        <p:dissolve/>
      </p:transition>
    </mc:Choice>
    <mc:Fallback>
      <p:transition spd="slow" advTm="6496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4" y="372385"/>
            <a:ext cx="8558038" cy="60089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414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700">
        <p:dissolve/>
      </p:transition>
    </mc:Choice>
    <mc:Fallback>
      <p:transition spd="slow" advTm="57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</TotalTime>
  <Words>130</Words>
  <Application>Microsoft Office PowerPoint</Application>
  <PresentationFormat>Экран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УНИКАЛЬНЫЕ  НОВОГОДНИЕ ИГРУШКИ</vt:lpstr>
      <vt:lpstr>«Уникальные новогодние игрушки».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УНИКАЛЬНЫЕ  НОВОГОДНИЕ ИГРУШКИ</dc:title>
  <dc:creator>Алексей</dc:creator>
  <cp:lastModifiedBy>Алексей</cp:lastModifiedBy>
  <cp:revision>6</cp:revision>
  <dcterms:created xsi:type="dcterms:W3CDTF">2017-01-30T07:43:03Z</dcterms:created>
  <dcterms:modified xsi:type="dcterms:W3CDTF">2017-01-30T08:31:57Z</dcterms:modified>
</cp:coreProperties>
</file>