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90" r:id="rId5"/>
    <p:sldId id="271" r:id="rId6"/>
    <p:sldId id="272" r:id="rId7"/>
    <p:sldId id="273" r:id="rId8"/>
    <p:sldId id="260" r:id="rId9"/>
    <p:sldId id="262" r:id="rId10"/>
    <p:sldId id="264" r:id="rId11"/>
    <p:sldId id="265" r:id="rId12"/>
    <p:sldId id="293" r:id="rId13"/>
    <p:sldId id="285" r:id="rId14"/>
    <p:sldId id="288" r:id="rId15"/>
    <p:sldId id="289" r:id="rId16"/>
    <p:sldId id="275" r:id="rId17"/>
    <p:sldId id="294" r:id="rId18"/>
    <p:sldId id="276" r:id="rId19"/>
    <p:sldId id="278" r:id="rId20"/>
    <p:sldId id="279" r:id="rId21"/>
    <p:sldId id="280" r:id="rId22"/>
    <p:sldId id="281" r:id="rId23"/>
    <p:sldId id="282" r:id="rId24"/>
    <p:sldId id="291" r:id="rId25"/>
    <p:sldId id="292" r:id="rId26"/>
    <p:sldId id="283" r:id="rId27"/>
    <p:sldId id="284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A8C8-8D81-441E-8929-24FD287FA8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246B-ABF5-4F50-A632-68DC2D60A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ИТЕРАТУРНАЯ КАРТА КАНЕВ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94851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60648"/>
            <a:ext cx="867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Поклонимся великим тем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годам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avmex.ru * Просмотр темы - История фрезерного стан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2772"/>
            <a:ext cx="7429552" cy="547585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Вместо беззаботного счастливого детства с веселыми играми и забавами, маленькие дети по десять-двенадцать часов работали на станках, помогая взрослым изготавливать оружие для победы над врагом.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и Великой Отечественной Войны на фронте и в ты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524771" cy="5643578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142853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Школьники, как могли, старались помочь фронтовикам поднять их боевой дух, вселить веру в победу, ободрить добрым словом.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Они писали письма бойцам, собирали для них посылки.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По пути к Великой Победе российского народа были и поражения в битвах и много важных побед, событий.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1986" name="Picture 2" descr="http://orbitnetwork.ru/1024/dokumentalnoe-foto-1941-1945-goda-03/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928670"/>
            <a:ext cx="8318677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5262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Битва под Москвой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учно-практическая конференция в Коломне - Новости Подмосков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61299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6876256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Сталинградская битва 1942-1943 : Фото : Накануне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756818" cy="583264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116632"/>
            <a:ext cx="85358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Битва за Сталинград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6876256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864096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147410"/>
            <a:ext cx="8750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Битва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Курской дуге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 descr="великая отечественная война Записи с меткой великая отечественная война Дневник Джек_Северянин : LiveInternet - Российский Сер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67750" cy="567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525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4848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Танкист - фото Военный альбом 1939, 1940, 1941-1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714356"/>
            <a:ext cx="7932243" cy="57864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14290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Мы никогда не забудем тех, кто горел в танках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525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4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Кто бросался из окопов под ураганный огонь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2" descr="C страница - 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526286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Нормандия-Неман: первые сра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385739" cy="56436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Кто не пожалел своей жизни и все одолел. 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38 бригада осназ - Архив новостей 2013 год - м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448901" cy="56436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Кто грудью ложился на амбразуру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1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&quot;Двадцать второго июня ровно в четыре утра - Киев бомбили, нам объявили, что началася война&quot;. . Обсуждение на LiveInternet - Р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612"/>
            <a:ext cx="7786742" cy="5572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Перед рассветом 21 июня 1941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года с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аэродромов поднялись в воздух немецкие самолеты с бомбами. Воздух наполнился рокотом моторов, танков, грузовиков.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Немецко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–фашистская Германия без объявления войны вероломно, напала на нашу страну. 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9162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Cтрой советских солдат и офицеров на Параде Победы в Москве - фото Военный альбом 1939, 1940, 1941-1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8732847" cy="56436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9 мая 1945 года в Москве прошел первый парад Победы 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954914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Форум Костромских Джедаев / Склонясь над &quot;Загадками истори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8889735" cy="5072098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По улицам столицы стройными рядами шли воины-победители. Они несли на Красную площадь знамена поверженного (побежденного) врага и бросали их на брусчатку древней площади.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7394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883476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155308 Ивановская область, Вичугский район, д старая Гольчиха д. 70 Тел. 9-44-88,Эл почта golubka- 59@. mail ru. Всероссийский 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60"/>
            <a:ext cx="7620053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Тысячи людей с букетами цветов вышли на улицы столицы. Люди смеялись, плакали, незнакомые обнимали друг друга. Это, в самом деле, был праздник всего народа «со слезами на глазах»!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Портал Страны Фотошопии - Государственный Музей Фотошопии - Оссовский П. Салют Побе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06365" cy="6858000"/>
          </a:xfrm>
          <a:prstGeom prst="rect">
            <a:avLst/>
          </a:prstGeom>
          <a:noFill/>
        </p:spPr>
      </p:pic>
      <p:pic>
        <p:nvPicPr>
          <p:cNvPr id="31748" name="Picture 4" descr="Календарь культуры. 9 мая 1945 г. - День Побе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4786314" cy="3173694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786314" y="642918"/>
            <a:ext cx="38576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ечером небо над Москвой вспыхнуло яркими огнями победного салюта.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Как получить легендарный плащ 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96026" cy="5867509"/>
          </a:xfrm>
          <a:prstGeom prst="rect">
            <a:avLst/>
          </a:prstGeom>
          <a:noFill/>
        </p:spPr>
      </p:pic>
      <p:pic>
        <p:nvPicPr>
          <p:cNvPr id="7" name="Picture 4" descr="Волгоград - Художественная энциклопедия - Энциклопедии &amp; Слова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84141"/>
            <a:ext cx="5796136" cy="36738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12144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.</a:t>
            </a:r>
            <a:r>
              <a:rPr lang="ru-RU" dirty="0" smtClean="0"/>
              <a:t> На нашей земле после войны осталось много братских могил, обелисков, мемориалов, памятников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Памятник павшим воинам-односельчанам &quot; &quot;Память&quot; - благотворительный фон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562317" cy="571504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К памятникам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приходят люди, чтобы почтить память защитников России.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883476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Комсомольчане утратили уважение к памяти павших в боях Великой Отечественной войны . Новости Хабаровского края на Amur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715436" cy="4919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42852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В нашем городе – это мемориал и Вечный огонь на набережной реки Амур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4848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MATUTION точка РУ - ОБО МНЕ - МОИ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963818" cy="59728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9мая мы  приходим к Вечному огню и возлагаем цветы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36866" name="Picture 2" descr="Комсомольчане утратили уважение к памяти павших в боях Велик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674844" cy="48965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Дорогой  ценой досталась победа нашему народу. Поэтому пусть всегда горит вечный огонь, озаряя слова «Никто не забыт и ничто не забыто»! 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 descr="С днем Побед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98810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142852"/>
            <a:ext cx="69294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050.radikal.ru/1106/e4/c4e1799a376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453690" cy="5429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Бомбы сыпались на пионерские лагеря, детские сады, на больницы и жилые дома. 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142852"/>
            <a:ext cx="69294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Блокадный Ленинград РИА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01083" cy="5500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Фашистские самолеты бомбили города и порты, аэродромы и железнодорожные станции.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Обстановка на фронтах Великой Отечественной в июле 1941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85637" cy="57222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Всех мужчин, которые могли держать оружие, призвали на войну, чтобы защитить нашу землю от фашистов. 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Дневник пользователя Тари , 38 лет - Rambler, страница 7 - Знаком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283676" cy="5953893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142852"/>
            <a:ext cx="871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аже женщины шли на фронт, чтобы помогать раненым бойцам, быть связистами.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1952" cy="38164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3671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23554" name="Picture 2" descr="Государственные архивы РФ, хранящие фотодокументы о Великой Отечественной войне 1941-1945 гг. Сайт &quot;Победа. 1941-1945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572428" cy="567932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929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 время атаки фашистских самолетов, когда бомбы летели с неба, и негде было укрыться от них.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После боев оставались разрушенные города, от домов часто ничего не оставалось.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нь войск противовоздушной обороны РИА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255134" cy="57889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Война шла на земле и в воздухе. Особенно страшно было женщинам и детям во время атаки фашистских самолетов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и Великой Отечественной (175 ФОТО)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57496"/>
            <a:ext cx="7888264" cy="5700504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Трудные, голодные и холодные военные годы называют, злыми годами. Тяжело достались они всему нашему народу, но особенно тяжко пришлось маленьким детям.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0B050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459</Words>
  <Application>Microsoft Office PowerPoint</Application>
  <PresentationFormat>Экран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   </vt:lpstr>
      <vt:lpstr>Даже женщины шли на фронт, чтобы помогать раненым бойцам, быть связистами.</vt:lpstr>
      <vt:lpstr>   </vt:lpstr>
      <vt:lpstr>Слайд 8</vt:lpstr>
      <vt:lpstr>Слайд 9</vt:lpstr>
      <vt:lpstr>Слайд 10</vt:lpstr>
      <vt:lpstr>Слайд 11</vt:lpstr>
      <vt:lpstr>Слайд 12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2014-01-09T05:34:52Z</dcterms:created>
  <dcterms:modified xsi:type="dcterms:W3CDTF">2016-05-28T09:32:29Z</dcterms:modified>
</cp:coreProperties>
</file>