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7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4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2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4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3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0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6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9B59-CD89-4095-9475-9F78135AD649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C789-65D1-43A9-8A6F-EA11E1F8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7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МБДОУ №3 «Тополёк» комбинированного вида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Прогрессивные </a:t>
            </a:r>
            <a:r>
              <a:rPr lang="ru-RU" b="1" dirty="0" smtClean="0">
                <a:solidFill>
                  <a:srgbClr val="0070C0"/>
                </a:solidFill>
              </a:rPr>
              <a:t>матрицы </a:t>
            </a:r>
            <a:r>
              <a:rPr lang="ru-RU" b="1" dirty="0" err="1" smtClean="0">
                <a:solidFill>
                  <a:srgbClr val="0070C0"/>
                </a:solidFill>
              </a:rPr>
              <a:t>Равена</a:t>
            </a:r>
            <a:r>
              <a:rPr lang="ru-RU" b="1" dirty="0" smtClean="0">
                <a:solidFill>
                  <a:srgbClr val="0070C0"/>
                </a:solidFill>
              </a:rPr>
              <a:t> (тест </a:t>
            </a:r>
            <a:r>
              <a:rPr lang="ru-RU" b="1" dirty="0" err="1" smtClean="0">
                <a:solidFill>
                  <a:srgbClr val="0070C0"/>
                </a:solidFill>
              </a:rPr>
              <a:t>Равена</a:t>
            </a:r>
            <a:r>
              <a:rPr lang="ru-RU" b="1" dirty="0" smtClean="0">
                <a:solidFill>
                  <a:srgbClr val="0070C0"/>
                </a:solidFill>
              </a:rPr>
              <a:t>).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11441"/>
            <a:ext cx="9144000" cy="165576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Педагог-психолог: </a:t>
            </a:r>
          </a:p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. М. Краснощекова</a:t>
            </a:r>
          </a:p>
          <a:p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2019 год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Игра способствует развитию логического мышления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Инструкция </a:t>
            </a:r>
          </a:p>
          <a:p>
            <a:pPr marL="0" indent="0">
              <a:buNone/>
            </a:pPr>
            <a:r>
              <a:rPr lang="ru-RU" dirty="0" smtClean="0"/>
              <a:t>«Посмотри (указывается верхняя фигура), видишь, из этой картинки вырезан кусочек».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детей дошкольного возраста можно сказать: «Коврик с дыркой», «Узор, который разрезали» и т. п.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Затем следует показать, что вырезанные кусочки находятся внизу, что все они имеют подходящую форму, но только один из них «по-настоящему» подходит.  </a:t>
            </a:r>
          </a:p>
          <a:p>
            <a:pPr marL="0" indent="0">
              <a:buNone/>
            </a:pPr>
            <a:r>
              <a:rPr lang="ru-RU" dirty="0" smtClean="0"/>
              <a:t>Далее ребенку сообщается, что только один из этих фрагментов подходит, и сейчас ему нужно будет показать, какой именно кусочек подойдет лучше всего.</a:t>
            </a:r>
          </a:p>
          <a:p>
            <a:pPr marL="0" indent="0">
              <a:buNone/>
            </a:pPr>
            <a:r>
              <a:rPr lang="ru-RU" dirty="0" smtClean="0"/>
              <a:t>При этом педагог объясняет, почему эти фрагменты не подходят «по-настоящему».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7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2" b="53340" l="9125" r="92286"/>
                    </a14:imgEffect>
                  </a14:imgLayer>
                </a14:imgProps>
              </a:ext>
            </a:extLst>
          </a:blip>
          <a:srcRect l="14480" t="1932" r="13286" b="50052"/>
          <a:stretch/>
        </p:blipFill>
        <p:spPr>
          <a:xfrm>
            <a:off x="3755409" y="259308"/>
            <a:ext cx="4681182" cy="31116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204" y="3813586"/>
            <a:ext cx="2017951" cy="1255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400" y="3764814"/>
            <a:ext cx="2152075" cy="1304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560" y="3661235"/>
            <a:ext cx="2170364" cy="1335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9720" y="3584966"/>
            <a:ext cx="2139881" cy="1664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4888" y="5064650"/>
            <a:ext cx="612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9277" y="4920057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9149" y="5015883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3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87742" y="508415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270539" y="5064649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5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3240" y="3606304"/>
            <a:ext cx="215207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9531 -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29922 -0.28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1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0403 -0.297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09037 -0.2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28295 -0.29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073" t="7469" r="7785" b="42726"/>
          <a:stretch/>
        </p:blipFill>
        <p:spPr>
          <a:xfrm>
            <a:off x="3903260" y="177420"/>
            <a:ext cx="5308979" cy="4217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1801"/>
            <a:ext cx="1853345" cy="132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952" y="4582284"/>
            <a:ext cx="1774090" cy="1292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968" y="4621912"/>
            <a:ext cx="1835055" cy="1274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023" y="4554849"/>
            <a:ext cx="1743607" cy="1347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9449" y="4600574"/>
            <a:ext cx="1786283" cy="1316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7712" y="582670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4962" y="58267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3135" y="5826707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3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76431" y="587474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43724" y="5826707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5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16393" y="5826706"/>
            <a:ext cx="726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7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208425" y="4503762"/>
            <a:ext cx="169483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54883 -0.3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8151 -0.3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1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3073 -0.3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7149 -0.330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24727 -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6432 -0.328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547" t="1" r="25752" b="52585"/>
          <a:stretch/>
        </p:blipFill>
        <p:spPr>
          <a:xfrm>
            <a:off x="2893324" y="242295"/>
            <a:ext cx="4517409" cy="3155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8" y="4467959"/>
            <a:ext cx="2292295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062" y="4467959"/>
            <a:ext cx="1920406" cy="1146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535" y="4344710"/>
            <a:ext cx="2005758" cy="1298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7658" y="4082560"/>
            <a:ext cx="2591025" cy="1560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5635" y="589666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3324" y="5896661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97759" y="5820248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3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17913" y="581678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09826" y="5711651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5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484" y="4272870"/>
            <a:ext cx="2706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20781 -0.3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01732 -0.36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18515 -0.37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37305 -0.3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8659 -0.3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9142" y="2162116"/>
            <a:ext cx="76753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МОЛОДЕЦ!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4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146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МБДОУ №3 «Тополёк» комбинированного вида Прогрессивные матрицы Равена (тест Равена).</vt:lpstr>
      <vt:lpstr>Игра способствует развитию логического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2019-03-03T06:29:30Z</dcterms:created>
  <dcterms:modified xsi:type="dcterms:W3CDTF">2019-05-03T07:39:03Z</dcterms:modified>
</cp:coreProperties>
</file>