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8" r:id="rId3"/>
    <p:sldId id="296" r:id="rId4"/>
    <p:sldId id="297" r:id="rId5"/>
    <p:sldId id="305" r:id="rId6"/>
    <p:sldId id="306" r:id="rId7"/>
    <p:sldId id="307" r:id="rId8"/>
    <p:sldId id="298" r:id="rId9"/>
    <p:sldId id="301" r:id="rId10"/>
    <p:sldId id="309" r:id="rId11"/>
    <p:sldId id="302" r:id="rId12"/>
    <p:sldId id="304" r:id="rId13"/>
    <p:sldId id="260" r:id="rId14"/>
    <p:sldId id="262" r:id="rId15"/>
    <p:sldId id="263" r:id="rId16"/>
    <p:sldId id="265" r:id="rId17"/>
    <p:sldId id="266" r:id="rId18"/>
    <p:sldId id="267" r:id="rId19"/>
    <p:sldId id="268" r:id="rId20"/>
    <p:sldId id="269" r:id="rId21"/>
    <p:sldId id="270" r:id="rId22"/>
    <p:sldId id="273" r:id="rId23"/>
    <p:sldId id="280" r:id="rId24"/>
    <p:sldId id="282" r:id="rId25"/>
    <p:sldId id="284" r:id="rId26"/>
    <p:sldId id="287" r:id="rId27"/>
    <p:sldId id="288" r:id="rId28"/>
    <p:sldId id="289" r:id="rId29"/>
    <p:sldId id="291" r:id="rId30"/>
    <p:sldId id="293" r:id="rId31"/>
    <p:sldId id="294" r:id="rId32"/>
    <p:sldId id="29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63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9381" y="548680"/>
            <a:ext cx="8229600" cy="18288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Мастер-класс  для педагогов по изготовлению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магнитов-сердечек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в подарок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7928" y="2479928"/>
            <a:ext cx="6400800" cy="16085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 кофейных зёрен, ткани, нитей, апельсиновых корок, корицы и  разных мелких украшений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D:\Users\Слава\Desktop\magnity-na-holodilnik-svoimi-rukam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4500"/>
          <a:stretch/>
        </p:blipFill>
        <p:spPr bwMode="auto">
          <a:xfrm>
            <a:off x="1331640" y="4077072"/>
            <a:ext cx="619268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Вот несколько вариантов сердечек для разнообразия оформления</a:t>
            </a:r>
            <a:endParaRPr lang="ru-RU" dirty="0"/>
          </a:p>
        </p:txBody>
      </p:sp>
      <p:pic>
        <p:nvPicPr>
          <p:cNvPr id="4" name="Picture 2" descr="D:\Users\Слава\Desktop\из кофе подарки\af6248085fdac064a16f53e4e63d11cf035590e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78497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3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Users\Слава\Desktop\из кофе подарки\5e7654c18bcf97d3c8ec2f3f55eq--suveniry-i-podarki-magnit-iz-kofe-mamochka-ya-tebya-lyubly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625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D:\Users\Слава\Desktop\из кофе подарки\cfb8505779-podarki-k-prazdnikam-magnit-na-holodilnik-iz-n475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10606" r="12553"/>
          <a:stretch/>
        </p:blipFill>
        <p:spPr bwMode="auto">
          <a:xfrm>
            <a:off x="0" y="0"/>
            <a:ext cx="9143999" cy="68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0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Users\Слава\Desktop\_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Users\Слава\Desktop\kofeynyy-magnit-serd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 bwMode="auto">
          <a:xfrm>
            <a:off x="0" y="44624"/>
            <a:ext cx="9144000" cy="68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2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Users\Слава\Desktop\Podelki-iz-kofe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D:\Users\Слава\Desktop\poddelk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D:\Users\Слава\Desktop\a44252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08" y="1"/>
            <a:ext cx="9217511" cy="69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Users\Слава\Desktop\img_54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" b="9552"/>
          <a:stretch/>
        </p:blipFill>
        <p:spPr bwMode="auto">
          <a:xfrm>
            <a:off x="1" y="0"/>
            <a:ext cx="90981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D:\Users\Слава\Desktop\338-magnity-iz-kofe-svoimi-rukami-637x7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6" b="7667"/>
          <a:stretch/>
        </p:blipFill>
        <p:spPr bwMode="auto">
          <a:xfrm>
            <a:off x="34697" y="0"/>
            <a:ext cx="9109303" cy="677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Изготовление подарка для мамы с детьми старшего дошкольного возраста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16832"/>
            <a:ext cx="8075240" cy="4392528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Для изготовления магнитов- сердечек нам понадобится: клей ПВА-М экстра, ножницы, толстый картон, коричневый картон, трафарет сердца, магнит, кофейные зёрна, простой карандаш, для украшения, палочку корицы, апельсиновая кожура, высушенная в виде розочки, бусины, тесёмки, элементы от  старой броши, серёжек и т.д. Клей Момент для приклеивания магнита.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2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D:\Users\Слава\Desktop\94777314_IMG_6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8"/>
            <a:ext cx="9144000" cy="691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D:\Users\Слава\Desktop\из кофе подарки\830a4473a6d523d6184520ba26931b4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0" b="9472"/>
          <a:stretch/>
        </p:blipFill>
        <p:spPr bwMode="auto">
          <a:xfrm>
            <a:off x="-129833" y="-15059"/>
            <a:ext cx="9273833" cy="685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7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D:\Users\Слава\Desktop\из кофе подарки\1_15_1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" y="1"/>
            <a:ext cx="914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D:\Users\Слава\Desktop\из кофе подарки\af04256b44355265b05f896b8222af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744"/>
            <a:ext cx="9181470" cy="68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6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Users\Слава\Desktop\f0d3206ebca0815f3d41ea545173ebbb.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9755" r="10853" b="21669"/>
          <a:stretch/>
        </p:blipFill>
        <p:spPr bwMode="auto">
          <a:xfrm>
            <a:off x="0" y="0"/>
            <a:ext cx="9143999" cy="68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3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D:\Users\Слава\Desktop\из кофе подарки\Desktop11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7"/>
            <a:ext cx="9144000" cy="685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D:\Users\Слава\Desktop\из кофе подарки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72"/>
            <a:ext cx="9144000" cy="690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8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D:\Users\Слава\Desktop\из кофе подарки\kofejnoe-serdechko_13191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5864" r="5804" b="4929"/>
          <a:stretch/>
        </p:blipFill>
        <p:spPr bwMode="auto">
          <a:xfrm>
            <a:off x="0" y="-45075"/>
            <a:ext cx="9144000" cy="689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D:\Users\Слава\Desktop\из кофе подарки\magnitik-na-fL3G-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" y="0"/>
            <a:ext cx="9130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D:\Users\Слава\Desktop\из кофе подарки\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9001"/>
          <a:stretch/>
        </p:blipFill>
        <p:spPr bwMode="auto">
          <a:xfrm>
            <a:off x="467544" y="37200"/>
            <a:ext cx="8280920" cy="68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53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Users\Слава\Desktop\фото\DSCN9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4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D:\Users\Слава\Desktop\из кофе подарки\s1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"/>
          <a:stretch/>
        </p:blipFill>
        <p:spPr bwMode="auto">
          <a:xfrm>
            <a:off x="0" y="6878"/>
            <a:ext cx="9144000" cy="685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D:\Users\Слава\Desktop\из кофе подарки\yXpxYd6CCz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3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645024"/>
            <a:ext cx="8507288" cy="2016224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37160" indent="0">
              <a:buNone/>
            </a:pPr>
            <a:r>
              <a:rPr lang="ru-RU" sz="14400" dirty="0" smtClean="0"/>
              <a:t>Ароматные </a:t>
            </a:r>
            <a:r>
              <a:rPr lang="ru-RU" sz="14400" dirty="0"/>
              <a:t>магниты готовы. Будьте уверены: любители кофе и эксклюзивных вещиц непременно оценят ваши старания и </a:t>
            </a:r>
            <a:r>
              <a:rPr lang="ru-RU" sz="14400" dirty="0" smtClean="0"/>
              <a:t>труд. А мамочки будут безумно рады получить такой подарок от своих детей.</a:t>
            </a:r>
            <a:r>
              <a:rPr lang="ru-RU" sz="14400" dirty="0"/>
              <a:t/>
            </a:r>
            <a:br>
              <a:rPr lang="ru-RU" sz="14400" dirty="0"/>
            </a:br>
            <a:r>
              <a:rPr lang="ru-RU" sz="14400" dirty="0"/>
              <a:t/>
            </a:r>
            <a:br>
              <a:rPr lang="ru-RU" sz="14400" dirty="0"/>
            </a:br>
            <a:endParaRPr lang="ru-RU" sz="14400" dirty="0"/>
          </a:p>
        </p:txBody>
      </p:sp>
      <p:pic>
        <p:nvPicPr>
          <p:cNvPr id="4" name="Picture 2" descr="D:\Users\Слава\Desktop\фото\DSCN96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7" t="25335" r="18921" b="10888"/>
          <a:stretch/>
        </p:blipFill>
        <p:spPr bwMode="auto">
          <a:xfrm>
            <a:off x="251520" y="0"/>
            <a:ext cx="8568952" cy="450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Users\Слава\Desktop\фото\DSCN9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" y="0"/>
            <a:ext cx="91898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0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D:\Users\Слава\Desktop\фото\DSCN9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Users\Слава\Desktop\фото\DSCN9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4" y="3430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Users\Слава\Desktop\фото\DSCN96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r="5489"/>
          <a:stretch/>
        </p:blipFill>
        <p:spPr bwMode="auto">
          <a:xfrm>
            <a:off x="0" y="-18085"/>
            <a:ext cx="9143999" cy="68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фото\DSCN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2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Users\Слава\Desktop\фото\DSCN9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04"/>
            <a:ext cx="9144000" cy="69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519</TotalTime>
  <Words>131</Words>
  <Application>Microsoft Office PowerPoint</Application>
  <PresentationFormat>Экран (4:3)</PresentationFormat>
  <Paragraphs>13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Мастер-класс  для педагогов по изготовлению  магнитов-сердечек в подарок</vt:lpstr>
      <vt:lpstr>Изготовление подарка для мамы с детьми старшего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Вот несколько вариантов сердечек для разнообразия оформления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по изготовлению магнитов-сердечек</dc:title>
  <dc:creator>Слава</dc:creator>
  <cp:lastModifiedBy>Слава</cp:lastModifiedBy>
  <cp:revision>32</cp:revision>
  <dcterms:created xsi:type="dcterms:W3CDTF">2019-01-20T10:23:02Z</dcterms:created>
  <dcterms:modified xsi:type="dcterms:W3CDTF">2019-05-10T09:07:58Z</dcterms:modified>
</cp:coreProperties>
</file>